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68" r:id="rId25"/>
    <p:sldId id="269" r:id="rId26"/>
  </p:sldIdLst>
  <p:sldSz cx="12188825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nstantia" panose="02030602050306030303" pitchFamily="18" charset="0"/>
      <p:regular r:id="rId32"/>
      <p:bold r:id="rId33"/>
      <p:italic r:id="rId34"/>
      <p:boldItalic r:id="rId35"/>
    </p:embeddedFont>
    <p:embeddedFont>
      <p:font typeface="Open Sans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08" y="7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png>
</file>

<file path=ppt/media/image30.tmp>
</file>

<file path=ppt/media/image31.tmp>
</file>

<file path=ppt/media/image32.tmp>
</file>

<file path=ppt/media/image33.tmp>
</file>

<file path=ppt/media/image34.tmp>
</file>

<file path=ppt/media/image35.tmp>
</file>

<file path=ppt/media/image36.tmp>
</file>

<file path=ppt/media/image37.tmp>
</file>

<file path=ppt/media/image38.jpg>
</file>

<file path=ppt/media/image39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7edf98a312d4663d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g7edf98a312d4663d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edf98a312d4663d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8" name="Google Shape;338;g7edf98a312d4663d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79149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87547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2776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60942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47523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25193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1625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source:-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https://pixabay.com/en/technology-industry-big-data-cpu-3092486/</a:t>
            </a:r>
            <a:endParaRPr/>
          </a:p>
        </p:txBody>
      </p:sp>
      <p:sp>
        <p:nvSpPr>
          <p:cNvPr id="164" name="Google Shape;16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71182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96473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5106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edf98a312d4663d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7edf98a312d4663d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9109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7edf98a312d4663d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g7edf98a312d4663d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source:-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https://pixabay.com/en/coding-programming-working-macbook-924920/</a:t>
            </a:r>
            <a:endParaRPr/>
          </a:p>
        </p:txBody>
      </p:sp>
      <p:sp>
        <p:nvSpPr>
          <p:cNvPr id="363" name="Google Shape;363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source:-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https://pixabay.com/en/architecture-building-business-2179108/</a:t>
            </a:r>
            <a:endParaRPr/>
          </a:p>
        </p:txBody>
      </p:sp>
      <p:sp>
        <p:nvSpPr>
          <p:cNvPr id="276" name="Google Shape;27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source:-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https://pixabay.com/en/computer-keyboard-apple-laptop-2563737/</a:t>
            </a:r>
            <a:endParaRPr/>
          </a:p>
        </p:txBody>
      </p:sp>
      <p:sp>
        <p:nvSpPr>
          <p:cNvPr id="285" name="Google Shape;28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7edf98a312d4663d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7edf98a312d4663d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7edf98a312d4663d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7edf98a312d4663d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>
            <a:spLocks noGrp="1"/>
          </p:cNvSpPr>
          <p:nvPr>
            <p:ph type="pic" idx="2"/>
          </p:nvPr>
        </p:nvSpPr>
        <p:spPr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R="0" lvl="0" algn="ctr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914162" y="4194720"/>
            <a:ext cx="10360501" cy="61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6600"/>
              <a:buFont typeface="Open Sans"/>
              <a:buNone/>
              <a:defRPr sz="6600" b="1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902435" y="4752792"/>
            <a:ext cx="10383954" cy="76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2400"/>
              <a:buNone/>
              <a:defRPr sz="2400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Calibri"/>
              <a:buNone/>
              <a:defRPr sz="53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b" anchorCtr="0">
            <a:noAutofit/>
          </a:bodyPr>
          <a:lstStyle>
            <a:lvl1pPr marL="457200" lvl="0" indent="-228600" algn="l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 sz="27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42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 sz="21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38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38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38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38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38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380"/>
              </a:spcBef>
              <a:spcAft>
                <a:spcPts val="0"/>
              </a:spcAft>
              <a:buClr>
                <a:srgbClr val="888888"/>
              </a:buClr>
              <a:buSzPts val="1900"/>
              <a:buNone/>
              <a:defRPr sz="19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609441" y="1600201"/>
            <a:ext cx="5383398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463550" algn="l">
              <a:spcBef>
                <a:spcPts val="740"/>
              </a:spcBef>
              <a:spcAft>
                <a:spcPts val="0"/>
              </a:spcAft>
              <a:buClr>
                <a:schemeClr val="dk1"/>
              </a:buClr>
              <a:buSzPts val="3700"/>
              <a:buChar char="•"/>
              <a:defRPr sz="3700"/>
            </a:lvl1pPr>
            <a:lvl2pPr marL="914400" lvl="1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  <a:defRPr sz="3200"/>
            </a:lvl2pPr>
            <a:lvl3pPr marL="1371600" lvl="2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/>
            </a:lvl3pPr>
            <a:lvl4pPr marL="1828800" lvl="3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2"/>
          </p:nvPr>
        </p:nvSpPr>
        <p:spPr>
          <a:xfrm>
            <a:off x="6195986" y="1600201"/>
            <a:ext cx="5383398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463550" algn="l">
              <a:spcBef>
                <a:spcPts val="740"/>
              </a:spcBef>
              <a:spcAft>
                <a:spcPts val="0"/>
              </a:spcAft>
              <a:buClr>
                <a:schemeClr val="dk1"/>
              </a:buClr>
              <a:buSzPts val="3700"/>
              <a:buChar char="•"/>
              <a:defRPr sz="3700"/>
            </a:lvl1pPr>
            <a:lvl2pPr marL="914400" lvl="1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  <a:defRPr sz="3200"/>
            </a:lvl2pPr>
            <a:lvl3pPr marL="1371600" lvl="2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/>
            </a:lvl3pPr>
            <a:lvl4pPr marL="1828800" lvl="3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b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1pPr>
            <a:lvl2pPr marL="914400" lvl="1" indent="-22860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 b="1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3pPr>
            <a:lvl4pPr marL="1828800" lvl="3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4pPr>
            <a:lvl5pPr marL="2286000" lvl="4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5pPr>
            <a:lvl6pPr marL="2743200" lvl="5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6pPr>
            <a:lvl7pPr marL="3200400" lvl="6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7pPr>
            <a:lvl8pPr marL="3657600" lvl="7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8pPr>
            <a:lvl9pPr marL="4114800" lvl="8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2"/>
          </p:nvPr>
        </p:nvSpPr>
        <p:spPr>
          <a:xfrm>
            <a:off x="609441" y="2174875"/>
            <a:ext cx="5385514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–"/>
              <a:defRPr sz="27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4pPr>
            <a:lvl5pPr marL="2286000" lvl="4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»"/>
              <a:defRPr sz="2100"/>
            </a:lvl5pPr>
            <a:lvl6pPr marL="2743200" lvl="5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6pPr>
            <a:lvl7pPr marL="3200400" lvl="6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7pPr>
            <a:lvl8pPr marL="3657600" lvl="7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8pPr>
            <a:lvl9pPr marL="4114800" lvl="8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3"/>
          </p:nvPr>
        </p:nvSpPr>
        <p:spPr>
          <a:xfrm>
            <a:off x="6191756" y="1535113"/>
            <a:ext cx="5387630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b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1pPr>
            <a:lvl2pPr marL="914400" lvl="1" indent="-22860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 b="1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3pPr>
            <a:lvl4pPr marL="1828800" lvl="3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4pPr>
            <a:lvl5pPr marL="2286000" lvl="4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5pPr>
            <a:lvl6pPr marL="2743200" lvl="5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6pPr>
            <a:lvl7pPr marL="3200400" lvl="6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7pPr>
            <a:lvl8pPr marL="3657600" lvl="7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8pPr>
            <a:lvl9pPr marL="4114800" lvl="8" indent="-22860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4"/>
          </p:nvPr>
        </p:nvSpPr>
        <p:spPr>
          <a:xfrm>
            <a:off x="6191756" y="2174875"/>
            <a:ext cx="538763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–"/>
              <a:defRPr sz="27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4pPr>
            <a:lvl5pPr marL="2286000" lvl="4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»"/>
              <a:defRPr sz="2100"/>
            </a:lvl5pPr>
            <a:lvl6pPr marL="2743200" lvl="5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6pPr>
            <a:lvl7pPr marL="3200400" lvl="6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7pPr>
            <a:lvl8pPr marL="3657600" lvl="7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8pPr>
            <a:lvl9pPr marL="4114800" lvl="8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Only">
  <p:cSld name="2_Title 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1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420" cy="52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lvl="1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lvl="2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lvl="3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lvl="4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lvl="5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lvl="6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lvl="7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lvl="8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" name="Google Shape;93;p14"/>
          <p:cNvGrpSpPr/>
          <p:nvPr/>
        </p:nvGrpSpPr>
        <p:grpSpPr>
          <a:xfrm>
            <a:off x="765820" y="6473596"/>
            <a:ext cx="10810529" cy="0"/>
            <a:chOff x="765820" y="6453336"/>
            <a:chExt cx="10810529" cy="0"/>
          </a:xfrm>
        </p:grpSpPr>
        <p:cxnSp>
          <p:nvCxnSpPr>
            <p:cNvPr id="94" name="Google Shape;94;p14"/>
            <p:cNvCxnSpPr/>
            <p:nvPr/>
          </p:nvCxnSpPr>
          <p:spPr>
            <a:xfrm rot="10800000">
              <a:off x="765820" y="6453336"/>
              <a:ext cx="4176464" cy="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95;p14"/>
            <p:cNvCxnSpPr/>
            <p:nvPr/>
          </p:nvCxnSpPr>
          <p:spPr>
            <a:xfrm rot="10800000">
              <a:off x="7399885" y="6453336"/>
              <a:ext cx="4176464" cy="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TITLE_ONLY">
    <p:bg>
      <p:bgPr>
        <a:solidFill>
          <a:srgbClr val="262626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5" name="Google Shape;105;p16"/>
          <p:cNvSpPr>
            <a:spLocks noGrp="1"/>
          </p:cNvSpPr>
          <p:nvPr>
            <p:ph type="pic" idx="2"/>
          </p:nvPr>
        </p:nvSpPr>
        <p:spPr>
          <a:xfrm>
            <a:off x="6094411" y="0"/>
            <a:ext cx="6111195" cy="686010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R="0" lvl="0" algn="ctr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">
  <p:cSld name="Mockup">
    <p:bg>
      <p:bgPr>
        <a:gradFill>
          <a:gsLst>
            <a:gs pos="0">
              <a:schemeClr val="accent4"/>
            </a:gs>
            <a:gs pos="5000">
              <a:schemeClr val="accent4"/>
            </a:gs>
            <a:gs pos="100000">
              <a:schemeClr val="accent5"/>
            </a:gs>
          </a:gsLst>
          <a:lin ang="2700000" scaled="0"/>
        </a:gra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/>
          <p:nvPr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rgbClr val="9CBDD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1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0" name="Google Shape;110;p17"/>
          <p:cNvCxnSpPr/>
          <p:nvPr/>
        </p:nvCxnSpPr>
        <p:spPr>
          <a:xfrm>
            <a:off x="765820" y="985922"/>
            <a:ext cx="864096" cy="0"/>
          </a:xfrm>
          <a:prstGeom prst="straightConnector1">
            <a:avLst/>
          </a:prstGeom>
          <a:noFill/>
          <a:ln w="571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p17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420" cy="52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lvl="1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lvl="2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lvl="3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lvl="4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lvl="5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lvl="6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lvl="7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lvl="8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12" name="Google Shape;112;p17"/>
          <p:cNvGrpSpPr/>
          <p:nvPr/>
        </p:nvGrpSpPr>
        <p:grpSpPr>
          <a:xfrm>
            <a:off x="765820" y="6473596"/>
            <a:ext cx="10810529" cy="0"/>
            <a:chOff x="765820" y="6453336"/>
            <a:chExt cx="10810529" cy="0"/>
          </a:xfrm>
        </p:grpSpPr>
        <p:cxnSp>
          <p:nvCxnSpPr>
            <p:cNvPr id="113" name="Google Shape;113;p17"/>
            <p:cNvCxnSpPr/>
            <p:nvPr/>
          </p:nvCxnSpPr>
          <p:spPr>
            <a:xfrm rot="10800000">
              <a:off x="765820" y="6453336"/>
              <a:ext cx="4176464" cy="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2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4" name="Google Shape;114;p17"/>
            <p:cNvCxnSpPr/>
            <p:nvPr/>
          </p:nvCxnSpPr>
          <p:spPr>
            <a:xfrm rot="10800000">
              <a:off x="7399885" y="6453336"/>
              <a:ext cx="4176464" cy="0"/>
            </a:xfrm>
            <a:prstGeom prst="straightConnector1">
              <a:avLst/>
            </a:prstGeom>
            <a:noFill/>
            <a:ln w="9525" cap="flat" cmpd="sng">
              <a:solidFill>
                <a:schemeClr val="lt1">
                  <a:alpha val="2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Mockup">
  <p:cSld name="1_Mockup">
    <p:bg>
      <p:bgPr>
        <a:gradFill>
          <a:gsLst>
            <a:gs pos="0">
              <a:schemeClr val="accent3"/>
            </a:gs>
            <a:gs pos="5000">
              <a:schemeClr val="accent3"/>
            </a:gs>
            <a:gs pos="100000">
              <a:schemeClr val="accent5"/>
            </a:gs>
          </a:gsLst>
          <a:lin ang="2700000" scaled="0"/>
        </a:gra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sz="27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1"/>
          </p:nvPr>
        </p:nvSpPr>
        <p:spPr>
          <a:xfrm>
            <a:off x="4765492" y="273052"/>
            <a:ext cx="6813892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501650" algn="l">
              <a:spcBef>
                <a:spcPts val="860"/>
              </a:spcBef>
              <a:spcAft>
                <a:spcPts val="0"/>
              </a:spcAft>
              <a:buClr>
                <a:schemeClr val="dk1"/>
              </a:buClr>
              <a:buSzPts val="4300"/>
              <a:buChar char="•"/>
              <a:defRPr sz="4300"/>
            </a:lvl1pPr>
            <a:lvl2pPr marL="914400" lvl="1" indent="-463550" algn="l">
              <a:spcBef>
                <a:spcPts val="740"/>
              </a:spcBef>
              <a:spcAft>
                <a:spcPts val="0"/>
              </a:spcAft>
              <a:buClr>
                <a:schemeClr val="dk1"/>
              </a:buClr>
              <a:buSzPts val="3700"/>
              <a:buChar char="–"/>
              <a:defRPr sz="3700"/>
            </a:lvl2pPr>
            <a:lvl3pPr marL="1371600" lvl="2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3pPr>
            <a:lvl4pPr marL="1828800" lvl="3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–"/>
              <a:defRPr sz="2700"/>
            </a:lvl4pPr>
            <a:lvl5pPr marL="2286000" lvl="4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»"/>
              <a:defRPr sz="2700"/>
            </a:lvl5pPr>
            <a:lvl6pPr marL="2743200" lvl="5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/>
            </a:lvl6pPr>
            <a:lvl7pPr marL="3200400" lvl="6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/>
            </a:lvl7pPr>
            <a:lvl8pPr marL="3657600" lvl="7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/>
            </a:lvl8pPr>
            <a:lvl9pPr marL="4114800" lvl="8" indent="-40005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/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body" idx="2"/>
          </p:nvPr>
        </p:nvSpPr>
        <p:spPr>
          <a:xfrm>
            <a:off x="609443" y="1435102"/>
            <a:ext cx="4010039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228600" algn="l">
              <a:spcBef>
                <a:spcPts val="38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1pPr>
            <a:lvl2pPr marL="914400" lvl="1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marL="1371600" lvl="2" indent="-2286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sz="27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>
            <a:spLocks noGrp="1"/>
          </p:cNvSpPr>
          <p:nvPr>
            <p:ph type="pic" idx="2"/>
          </p:nvPr>
        </p:nvSpPr>
        <p:spPr>
          <a:xfrm>
            <a:off x="2389095" y="612775"/>
            <a:ext cx="7313295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R="0" lvl="0" algn="l" rtl="0">
              <a:spcBef>
                <a:spcPts val="86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74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2389095" y="5367338"/>
            <a:ext cx="7313295" cy="8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228600" algn="l">
              <a:spcBef>
                <a:spcPts val="38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/>
            </a:lvl1pPr>
            <a:lvl2pPr marL="914400" lvl="1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marL="1371600" lvl="2" indent="-22860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1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5" name="Google Shape;25;p3"/>
          <p:cNvCxnSpPr/>
          <p:nvPr/>
        </p:nvCxnSpPr>
        <p:spPr>
          <a:xfrm>
            <a:off x="765820" y="985922"/>
            <a:ext cx="864096" cy="0"/>
          </a:xfrm>
          <a:prstGeom prst="straightConnector1">
            <a:avLst/>
          </a:prstGeom>
          <a:noFill/>
          <a:ln w="571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420" cy="52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r">
              <a:spcBef>
                <a:spcPts val="0"/>
              </a:spcBef>
              <a:buNone/>
              <a:defRPr sz="13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lvl="1" indent="0" algn="r">
              <a:spcBef>
                <a:spcPts val="0"/>
              </a:spcBef>
              <a:buNone/>
              <a:defRPr sz="13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lvl="2" indent="0" algn="r">
              <a:spcBef>
                <a:spcPts val="0"/>
              </a:spcBef>
              <a:buNone/>
              <a:defRPr sz="13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lvl="3" indent="0" algn="r">
              <a:spcBef>
                <a:spcPts val="0"/>
              </a:spcBef>
              <a:buNone/>
              <a:defRPr sz="13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lvl="4" indent="0" algn="r">
              <a:spcBef>
                <a:spcPts val="0"/>
              </a:spcBef>
              <a:buNone/>
              <a:defRPr sz="13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lvl="5" indent="0" algn="r">
              <a:spcBef>
                <a:spcPts val="0"/>
              </a:spcBef>
              <a:buNone/>
              <a:defRPr sz="13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lvl="6" indent="0" algn="r">
              <a:spcBef>
                <a:spcPts val="0"/>
              </a:spcBef>
              <a:buNone/>
              <a:defRPr sz="13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lvl="7" indent="0" algn="r">
              <a:spcBef>
                <a:spcPts val="0"/>
              </a:spcBef>
              <a:buNone/>
              <a:defRPr sz="13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lvl="8" indent="0" algn="r">
              <a:spcBef>
                <a:spcPts val="0"/>
              </a:spcBef>
              <a:buNone/>
              <a:defRPr sz="13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7" name="Google Shape;27;p3"/>
          <p:cNvGrpSpPr/>
          <p:nvPr/>
        </p:nvGrpSpPr>
        <p:grpSpPr>
          <a:xfrm>
            <a:off x="765820" y="6473596"/>
            <a:ext cx="10810529" cy="0"/>
            <a:chOff x="765820" y="6453336"/>
            <a:chExt cx="10810529" cy="0"/>
          </a:xfrm>
        </p:grpSpPr>
        <p:cxnSp>
          <p:nvCxnSpPr>
            <p:cNvPr id="28" name="Google Shape;28;p3"/>
            <p:cNvCxnSpPr/>
            <p:nvPr/>
          </p:nvCxnSpPr>
          <p:spPr>
            <a:xfrm rot="10800000">
              <a:off x="765820" y="6453336"/>
              <a:ext cx="4176464" cy="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3"/>
            <p:cNvCxnSpPr/>
            <p:nvPr/>
          </p:nvCxnSpPr>
          <p:spPr>
            <a:xfrm rot="10800000">
              <a:off x="7399885" y="6453336"/>
              <a:ext cx="4176464" cy="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0" name="Google Shape;30;p3"/>
          <p:cNvSpPr/>
          <p:nvPr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"/>
          <p:cNvSpPr>
            <a:spLocks noGrp="1"/>
          </p:cNvSpPr>
          <p:nvPr>
            <p:ph type="pic" idx="2"/>
          </p:nvPr>
        </p:nvSpPr>
        <p:spPr>
          <a:xfrm>
            <a:off x="1069997" y="1699355"/>
            <a:ext cx="4064282" cy="38702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R="0" lvl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body" idx="1"/>
          </p:nvPr>
        </p:nvSpPr>
        <p:spPr>
          <a:xfrm rot="5400000">
            <a:off x="3600543" y="-1852677"/>
            <a:ext cx="4987739" cy="1096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 rot="5400000">
            <a:off x="7282379" y="1829159"/>
            <a:ext cx="5851525" cy="2742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body" idx="1"/>
          </p:nvPr>
        </p:nvSpPr>
        <p:spPr>
          <a:xfrm rot="5400000">
            <a:off x="1695833" y="-811754"/>
            <a:ext cx="5851525" cy="8024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model2">
  <p:cSld name="slidemodel2">
    <p:bg>
      <p:bgPr>
        <a:gradFill>
          <a:gsLst>
            <a:gs pos="0">
              <a:srgbClr val="1181AE"/>
            </a:gs>
            <a:gs pos="5500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3217834" y="2870633"/>
            <a:ext cx="5930678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">
  <p:cSld name="Headlin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>
            <a:spLocks noGrp="1"/>
          </p:cNvSpPr>
          <p:nvPr>
            <p:ph type="pic" idx="2"/>
          </p:nvPr>
        </p:nvSpPr>
        <p:spPr>
          <a:xfrm>
            <a:off x="0" y="0"/>
            <a:ext cx="12188825" cy="6857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R="0" lvl="0" algn="ctr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909836" y="3789040"/>
            <a:ext cx="6268995" cy="1007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b" anchorCtr="0">
            <a:noAutofit/>
          </a:bodyPr>
          <a:lstStyle>
            <a:lvl1pPr marL="457200" lvl="0" indent="-228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b="1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3"/>
          </p:nvPr>
        </p:nvSpPr>
        <p:spPr>
          <a:xfrm>
            <a:off x="909638" y="4797177"/>
            <a:ext cx="6264275" cy="136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Open Sans"/>
              <a:buNone/>
              <a:defRPr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out us ">
  <p:cSld name="About us 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>
            <a:spLocks noGrp="1"/>
          </p:cNvSpPr>
          <p:nvPr>
            <p:ph type="pic" idx="2"/>
          </p:nvPr>
        </p:nvSpPr>
        <p:spPr>
          <a:xfrm>
            <a:off x="5266865" y="252248"/>
            <a:ext cx="6671992" cy="63535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R="0" lvl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420" cy="52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lvl="1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lvl="2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lvl="3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lvl="4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lvl="5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lvl="6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lvl="7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lvl="8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1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7" name="Google Shape;47;p7"/>
          <p:cNvCxnSpPr/>
          <p:nvPr/>
        </p:nvCxnSpPr>
        <p:spPr>
          <a:xfrm>
            <a:off x="765820" y="985922"/>
            <a:ext cx="864096" cy="0"/>
          </a:xfrm>
          <a:prstGeom prst="straightConnector1">
            <a:avLst/>
          </a:prstGeom>
          <a:noFill/>
          <a:ln w="571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420" cy="52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lvl="0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lvl="1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lvl="2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lvl="3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lvl="4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lvl="5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lvl="6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lvl="7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lvl="8" indent="0" algn="r">
              <a:spcBef>
                <a:spcPts val="0"/>
              </a:spcBef>
              <a:buNone/>
              <a:defRPr sz="1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11057533" y="359431"/>
            <a:ext cx="522110" cy="52211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" name="Google Shape;50;p7"/>
          <p:cNvGrpSpPr/>
          <p:nvPr/>
        </p:nvGrpSpPr>
        <p:grpSpPr>
          <a:xfrm>
            <a:off x="765820" y="6473596"/>
            <a:ext cx="10810529" cy="0"/>
            <a:chOff x="765820" y="6453336"/>
            <a:chExt cx="10810529" cy="0"/>
          </a:xfrm>
        </p:grpSpPr>
        <p:cxnSp>
          <p:nvCxnSpPr>
            <p:cNvPr id="51" name="Google Shape;51;p7"/>
            <p:cNvCxnSpPr/>
            <p:nvPr/>
          </p:nvCxnSpPr>
          <p:spPr>
            <a:xfrm rot="10800000">
              <a:off x="765820" y="6453336"/>
              <a:ext cx="4176464" cy="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" name="Google Shape;52;p7"/>
            <p:cNvCxnSpPr/>
            <p:nvPr/>
          </p:nvCxnSpPr>
          <p:spPr>
            <a:xfrm rot="10800000">
              <a:off x="7399885" y="6453336"/>
              <a:ext cx="4176464" cy="0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">
  <p:cSld name="Contact Us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>
            <a:spLocks noGrp="1"/>
          </p:cNvSpPr>
          <p:nvPr>
            <p:ph type="pic" idx="2"/>
          </p:nvPr>
        </p:nvSpPr>
        <p:spPr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R="0" lvl="0" algn="ctr" rtl="0"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lvl="0" algn="ctr">
              <a:spcBef>
                <a:spcPts val="72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54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L="457200" marR="0" lvl="0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tm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m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tm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t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m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tm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m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tm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m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tm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m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tm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m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cpi.edu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mp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mp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mp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5.tm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mp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7.tmp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28" r="129"/>
          <a:stretch/>
        </p:blipFill>
        <p:spPr>
          <a:xfrm>
            <a:off x="0" y="0"/>
            <a:ext cx="121887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4"/>
          <p:cNvSpPr/>
          <p:nvPr/>
        </p:nvSpPr>
        <p:spPr>
          <a:xfrm>
            <a:off x="0" y="0"/>
            <a:ext cx="12188700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5000">
                <a:schemeClr val="accent3"/>
              </a:gs>
              <a:gs pos="100000">
                <a:srgbClr val="C79C2F">
                  <a:alpha val="37254"/>
                </a:srgbClr>
              </a:gs>
            </a:gsLst>
            <a:lin ang="2700006" scaled="0"/>
          </a:gra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4"/>
          <p:cNvSpPr txBox="1">
            <a:spLocks noGrp="1"/>
          </p:cNvSpPr>
          <p:nvPr>
            <p:ph type="ctrTitle"/>
          </p:nvPr>
        </p:nvSpPr>
        <p:spPr>
          <a:xfrm>
            <a:off x="2145699" y="2865250"/>
            <a:ext cx="10360500" cy="13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Open Sans"/>
              <a:buNone/>
            </a:pPr>
            <a:r>
              <a:rPr lang="en-US">
                <a:solidFill>
                  <a:schemeClr val="lt1"/>
                </a:solidFill>
              </a:rPr>
              <a:t>Wireless Intrusion Detection Mechanism Using Artificial Neural Network</a:t>
            </a:r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1"/>
          </p:nvPr>
        </p:nvSpPr>
        <p:spPr>
          <a:xfrm>
            <a:off x="3327890" y="4632536"/>
            <a:ext cx="5532920" cy="7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>
                <a:solidFill>
                  <a:schemeClr val="lt1"/>
                </a:solidFill>
              </a:rPr>
              <a:t>Kolawole </a:t>
            </a:r>
            <a:r>
              <a:rPr lang="en-US" dirty="0" err="1">
                <a:solidFill>
                  <a:schemeClr val="lt1"/>
                </a:solidFill>
              </a:rPr>
              <a:t>Ikeoluwa</a:t>
            </a:r>
            <a:r>
              <a:rPr lang="en-US" dirty="0">
                <a:solidFill>
                  <a:schemeClr val="lt1"/>
                </a:solidFill>
              </a:rPr>
              <a:t> J.        140407007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dirty="0" err="1">
                <a:solidFill>
                  <a:schemeClr val="lt1"/>
                </a:solidFill>
              </a:rPr>
              <a:t>Aderibigbe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Toyese</a:t>
            </a:r>
            <a:r>
              <a:rPr lang="en-US" dirty="0">
                <a:solidFill>
                  <a:schemeClr val="lt1"/>
                </a:solidFill>
              </a:rPr>
              <a:t> I.         140407025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55" name="Google Shape;155;p24"/>
          <p:cNvGrpSpPr/>
          <p:nvPr/>
        </p:nvGrpSpPr>
        <p:grpSpPr>
          <a:xfrm>
            <a:off x="632912" y="4339442"/>
            <a:ext cx="1512787" cy="1417618"/>
            <a:chOff x="-13361987" y="-4465638"/>
            <a:chExt cx="12906371" cy="12930190"/>
          </a:xfrm>
        </p:grpSpPr>
        <p:sp>
          <p:nvSpPr>
            <p:cNvPr id="156" name="Google Shape;156;p24"/>
            <p:cNvSpPr/>
            <p:nvPr/>
          </p:nvSpPr>
          <p:spPr>
            <a:xfrm>
              <a:off x="-10993438" y="-4465638"/>
              <a:ext cx="10537822" cy="9101137"/>
            </a:xfrm>
            <a:custGeom>
              <a:avLst/>
              <a:gdLst/>
              <a:ahLst/>
              <a:cxnLst/>
              <a:rect l="l" t="t" r="r" b="b"/>
              <a:pathLst>
                <a:path w="4899" h="4242" extrusionOk="0">
                  <a:moveTo>
                    <a:pt x="4811" y="2939"/>
                  </a:moveTo>
                  <a:cubicBezTo>
                    <a:pt x="3396" y="2939"/>
                    <a:pt x="3396" y="2939"/>
                    <a:pt x="3396" y="2939"/>
                  </a:cubicBezTo>
                  <a:cubicBezTo>
                    <a:pt x="3396" y="2739"/>
                    <a:pt x="3396" y="2739"/>
                    <a:pt x="3396" y="2739"/>
                  </a:cubicBezTo>
                  <a:cubicBezTo>
                    <a:pt x="3778" y="2739"/>
                    <a:pt x="3778" y="2739"/>
                    <a:pt x="3778" y="2739"/>
                  </a:cubicBezTo>
                  <a:cubicBezTo>
                    <a:pt x="3826" y="2739"/>
                    <a:pt x="3866" y="2700"/>
                    <a:pt x="3866" y="2651"/>
                  </a:cubicBezTo>
                  <a:cubicBezTo>
                    <a:pt x="3866" y="2603"/>
                    <a:pt x="3826" y="2563"/>
                    <a:pt x="3778" y="2563"/>
                  </a:cubicBezTo>
                  <a:cubicBezTo>
                    <a:pt x="3396" y="2563"/>
                    <a:pt x="3396" y="2563"/>
                    <a:pt x="3396" y="2563"/>
                  </a:cubicBezTo>
                  <a:cubicBezTo>
                    <a:pt x="3396" y="2363"/>
                    <a:pt x="3396" y="2363"/>
                    <a:pt x="3396" y="2363"/>
                  </a:cubicBezTo>
                  <a:cubicBezTo>
                    <a:pt x="3661" y="2363"/>
                    <a:pt x="3661" y="2363"/>
                    <a:pt x="3661" y="2363"/>
                  </a:cubicBezTo>
                  <a:cubicBezTo>
                    <a:pt x="3760" y="2363"/>
                    <a:pt x="3853" y="2325"/>
                    <a:pt x="3922" y="2255"/>
                  </a:cubicBezTo>
                  <a:cubicBezTo>
                    <a:pt x="4500" y="1677"/>
                    <a:pt x="4500" y="1677"/>
                    <a:pt x="4500" y="1677"/>
                  </a:cubicBezTo>
                  <a:cubicBezTo>
                    <a:pt x="4538" y="1696"/>
                    <a:pt x="4580" y="1706"/>
                    <a:pt x="4623" y="1706"/>
                  </a:cubicBezTo>
                  <a:cubicBezTo>
                    <a:pt x="4697" y="1706"/>
                    <a:pt x="4766" y="1677"/>
                    <a:pt x="4818" y="1625"/>
                  </a:cubicBezTo>
                  <a:cubicBezTo>
                    <a:pt x="4870" y="1573"/>
                    <a:pt x="4899" y="1504"/>
                    <a:pt x="4899" y="1430"/>
                  </a:cubicBezTo>
                  <a:cubicBezTo>
                    <a:pt x="4899" y="1356"/>
                    <a:pt x="4870" y="1287"/>
                    <a:pt x="4818" y="1235"/>
                  </a:cubicBezTo>
                  <a:cubicBezTo>
                    <a:pt x="4766" y="1183"/>
                    <a:pt x="4697" y="1154"/>
                    <a:pt x="4623" y="1154"/>
                  </a:cubicBezTo>
                  <a:cubicBezTo>
                    <a:pt x="4550" y="1154"/>
                    <a:pt x="4480" y="1183"/>
                    <a:pt x="4428" y="1235"/>
                  </a:cubicBezTo>
                  <a:cubicBezTo>
                    <a:pt x="4376" y="1287"/>
                    <a:pt x="4347" y="1356"/>
                    <a:pt x="4347" y="1430"/>
                  </a:cubicBezTo>
                  <a:cubicBezTo>
                    <a:pt x="4347" y="1473"/>
                    <a:pt x="4357" y="1515"/>
                    <a:pt x="4376" y="1553"/>
                  </a:cubicBezTo>
                  <a:cubicBezTo>
                    <a:pt x="3798" y="2131"/>
                    <a:pt x="3798" y="2131"/>
                    <a:pt x="3798" y="2131"/>
                  </a:cubicBezTo>
                  <a:cubicBezTo>
                    <a:pt x="3762" y="2167"/>
                    <a:pt x="3713" y="2188"/>
                    <a:pt x="3661" y="2188"/>
                  </a:cubicBezTo>
                  <a:cubicBezTo>
                    <a:pt x="3396" y="2188"/>
                    <a:pt x="3396" y="2188"/>
                    <a:pt x="3396" y="2188"/>
                  </a:cubicBezTo>
                  <a:cubicBezTo>
                    <a:pt x="3396" y="1994"/>
                    <a:pt x="3396" y="1994"/>
                    <a:pt x="3396" y="1994"/>
                  </a:cubicBezTo>
                  <a:cubicBezTo>
                    <a:pt x="3396" y="1738"/>
                    <a:pt x="3188" y="1530"/>
                    <a:pt x="2932" y="1530"/>
                  </a:cubicBezTo>
                  <a:cubicBezTo>
                    <a:pt x="2738" y="1530"/>
                    <a:pt x="2738" y="1530"/>
                    <a:pt x="2738" y="1530"/>
                  </a:cubicBezTo>
                  <a:cubicBezTo>
                    <a:pt x="2738" y="752"/>
                    <a:pt x="2738" y="752"/>
                    <a:pt x="2738" y="752"/>
                  </a:cubicBezTo>
                  <a:cubicBezTo>
                    <a:pt x="2847" y="715"/>
                    <a:pt x="2926" y="612"/>
                    <a:pt x="2926" y="491"/>
                  </a:cubicBezTo>
                  <a:cubicBezTo>
                    <a:pt x="2926" y="339"/>
                    <a:pt x="2803" y="215"/>
                    <a:pt x="2651" y="215"/>
                  </a:cubicBezTo>
                  <a:cubicBezTo>
                    <a:pt x="2498" y="215"/>
                    <a:pt x="2375" y="339"/>
                    <a:pt x="2375" y="491"/>
                  </a:cubicBezTo>
                  <a:cubicBezTo>
                    <a:pt x="2375" y="612"/>
                    <a:pt x="2454" y="715"/>
                    <a:pt x="2563" y="752"/>
                  </a:cubicBezTo>
                  <a:cubicBezTo>
                    <a:pt x="2563" y="1530"/>
                    <a:pt x="2563" y="1530"/>
                    <a:pt x="2563" y="1530"/>
                  </a:cubicBezTo>
                  <a:cubicBezTo>
                    <a:pt x="2363" y="1530"/>
                    <a:pt x="2363" y="1530"/>
                    <a:pt x="2363" y="1530"/>
                  </a:cubicBezTo>
                  <a:cubicBezTo>
                    <a:pt x="2363" y="1148"/>
                    <a:pt x="2363" y="1148"/>
                    <a:pt x="2363" y="1148"/>
                  </a:cubicBezTo>
                  <a:cubicBezTo>
                    <a:pt x="2363" y="1100"/>
                    <a:pt x="2323" y="1060"/>
                    <a:pt x="2275" y="1060"/>
                  </a:cubicBezTo>
                  <a:cubicBezTo>
                    <a:pt x="2226" y="1060"/>
                    <a:pt x="2187" y="1100"/>
                    <a:pt x="2187" y="1148"/>
                  </a:cubicBezTo>
                  <a:cubicBezTo>
                    <a:pt x="2187" y="1530"/>
                    <a:pt x="2187" y="1530"/>
                    <a:pt x="2187" y="1530"/>
                  </a:cubicBezTo>
                  <a:cubicBezTo>
                    <a:pt x="1987" y="1530"/>
                    <a:pt x="1987" y="1530"/>
                    <a:pt x="1987" y="1530"/>
                  </a:cubicBezTo>
                  <a:cubicBezTo>
                    <a:pt x="1987" y="115"/>
                    <a:pt x="1987" y="115"/>
                    <a:pt x="1987" y="115"/>
                  </a:cubicBezTo>
                  <a:cubicBezTo>
                    <a:pt x="1987" y="66"/>
                    <a:pt x="1948" y="27"/>
                    <a:pt x="1899" y="27"/>
                  </a:cubicBezTo>
                  <a:cubicBezTo>
                    <a:pt x="1850" y="27"/>
                    <a:pt x="1811" y="66"/>
                    <a:pt x="1811" y="115"/>
                  </a:cubicBezTo>
                  <a:cubicBezTo>
                    <a:pt x="1811" y="1530"/>
                    <a:pt x="1811" y="1530"/>
                    <a:pt x="1811" y="1530"/>
                  </a:cubicBezTo>
                  <a:cubicBezTo>
                    <a:pt x="1611" y="1530"/>
                    <a:pt x="1611" y="1530"/>
                    <a:pt x="1611" y="1530"/>
                  </a:cubicBezTo>
                  <a:cubicBezTo>
                    <a:pt x="1611" y="1148"/>
                    <a:pt x="1611" y="1148"/>
                    <a:pt x="1611" y="1148"/>
                  </a:cubicBezTo>
                  <a:cubicBezTo>
                    <a:pt x="1611" y="1100"/>
                    <a:pt x="1572" y="1060"/>
                    <a:pt x="1523" y="1060"/>
                  </a:cubicBezTo>
                  <a:cubicBezTo>
                    <a:pt x="1475" y="1060"/>
                    <a:pt x="1435" y="1100"/>
                    <a:pt x="1435" y="1148"/>
                  </a:cubicBezTo>
                  <a:cubicBezTo>
                    <a:pt x="1435" y="1530"/>
                    <a:pt x="1435" y="1530"/>
                    <a:pt x="1435" y="1530"/>
                  </a:cubicBezTo>
                  <a:cubicBezTo>
                    <a:pt x="1235" y="1530"/>
                    <a:pt x="1235" y="1530"/>
                    <a:pt x="1235" y="1530"/>
                  </a:cubicBezTo>
                  <a:cubicBezTo>
                    <a:pt x="1235" y="1265"/>
                    <a:pt x="1235" y="1265"/>
                    <a:pt x="1235" y="1265"/>
                  </a:cubicBezTo>
                  <a:cubicBezTo>
                    <a:pt x="1235" y="1166"/>
                    <a:pt x="1197" y="1073"/>
                    <a:pt x="1127" y="1004"/>
                  </a:cubicBezTo>
                  <a:cubicBezTo>
                    <a:pt x="549" y="425"/>
                    <a:pt x="549" y="425"/>
                    <a:pt x="549" y="425"/>
                  </a:cubicBezTo>
                  <a:cubicBezTo>
                    <a:pt x="600" y="322"/>
                    <a:pt x="583" y="194"/>
                    <a:pt x="497" y="108"/>
                  </a:cubicBezTo>
                  <a:cubicBezTo>
                    <a:pt x="390" y="0"/>
                    <a:pt x="215" y="0"/>
                    <a:pt x="107" y="108"/>
                  </a:cubicBezTo>
                  <a:cubicBezTo>
                    <a:pt x="0" y="215"/>
                    <a:pt x="0" y="390"/>
                    <a:pt x="107" y="498"/>
                  </a:cubicBezTo>
                  <a:cubicBezTo>
                    <a:pt x="161" y="552"/>
                    <a:pt x="231" y="578"/>
                    <a:pt x="302" y="578"/>
                  </a:cubicBezTo>
                  <a:cubicBezTo>
                    <a:pt x="344" y="578"/>
                    <a:pt x="386" y="569"/>
                    <a:pt x="425" y="550"/>
                  </a:cubicBezTo>
                  <a:cubicBezTo>
                    <a:pt x="1003" y="1128"/>
                    <a:pt x="1003" y="1128"/>
                    <a:pt x="1003" y="1128"/>
                  </a:cubicBezTo>
                  <a:cubicBezTo>
                    <a:pt x="1039" y="1164"/>
                    <a:pt x="1060" y="1213"/>
                    <a:pt x="1060" y="1265"/>
                  </a:cubicBezTo>
                  <a:cubicBezTo>
                    <a:pt x="1060" y="1530"/>
                    <a:pt x="1060" y="1530"/>
                    <a:pt x="1060" y="1530"/>
                  </a:cubicBezTo>
                  <a:cubicBezTo>
                    <a:pt x="866" y="1530"/>
                    <a:pt x="866" y="1530"/>
                    <a:pt x="866" y="1530"/>
                  </a:cubicBezTo>
                  <a:cubicBezTo>
                    <a:pt x="826" y="1530"/>
                    <a:pt x="787" y="1535"/>
                    <a:pt x="750" y="1545"/>
                  </a:cubicBezTo>
                  <a:cubicBezTo>
                    <a:pt x="703" y="1557"/>
                    <a:pt x="675" y="1605"/>
                    <a:pt x="687" y="1652"/>
                  </a:cubicBezTo>
                  <a:cubicBezTo>
                    <a:pt x="699" y="1699"/>
                    <a:pt x="747" y="1727"/>
                    <a:pt x="794" y="1715"/>
                  </a:cubicBezTo>
                  <a:cubicBezTo>
                    <a:pt x="817" y="1709"/>
                    <a:pt x="841" y="1706"/>
                    <a:pt x="866" y="1706"/>
                  </a:cubicBezTo>
                  <a:cubicBezTo>
                    <a:pt x="2932" y="1706"/>
                    <a:pt x="2932" y="1706"/>
                    <a:pt x="2932" y="1706"/>
                  </a:cubicBezTo>
                  <a:cubicBezTo>
                    <a:pt x="3091" y="1706"/>
                    <a:pt x="3220" y="1835"/>
                    <a:pt x="3220" y="1994"/>
                  </a:cubicBezTo>
                  <a:cubicBezTo>
                    <a:pt x="3220" y="4060"/>
                    <a:pt x="3220" y="4060"/>
                    <a:pt x="3220" y="4060"/>
                  </a:cubicBezTo>
                  <a:cubicBezTo>
                    <a:pt x="3220" y="4085"/>
                    <a:pt x="3217" y="4109"/>
                    <a:pt x="3211" y="4132"/>
                  </a:cubicBezTo>
                  <a:cubicBezTo>
                    <a:pt x="3199" y="4179"/>
                    <a:pt x="3227" y="4227"/>
                    <a:pt x="3274" y="4239"/>
                  </a:cubicBezTo>
                  <a:cubicBezTo>
                    <a:pt x="3282" y="4241"/>
                    <a:pt x="3289" y="4242"/>
                    <a:pt x="3296" y="4242"/>
                  </a:cubicBezTo>
                  <a:cubicBezTo>
                    <a:pt x="3335" y="4242"/>
                    <a:pt x="3371" y="4216"/>
                    <a:pt x="3381" y="4176"/>
                  </a:cubicBezTo>
                  <a:cubicBezTo>
                    <a:pt x="3391" y="4138"/>
                    <a:pt x="3396" y="4099"/>
                    <a:pt x="3396" y="4060"/>
                  </a:cubicBezTo>
                  <a:cubicBezTo>
                    <a:pt x="3396" y="3866"/>
                    <a:pt x="3396" y="3866"/>
                    <a:pt x="3396" y="3866"/>
                  </a:cubicBezTo>
                  <a:cubicBezTo>
                    <a:pt x="4174" y="3866"/>
                    <a:pt x="4174" y="3866"/>
                    <a:pt x="4174" y="3866"/>
                  </a:cubicBezTo>
                  <a:cubicBezTo>
                    <a:pt x="4211" y="3975"/>
                    <a:pt x="4314" y="4054"/>
                    <a:pt x="4435" y="4054"/>
                  </a:cubicBezTo>
                  <a:cubicBezTo>
                    <a:pt x="4587" y="4054"/>
                    <a:pt x="4711" y="3931"/>
                    <a:pt x="4711" y="3778"/>
                  </a:cubicBezTo>
                  <a:cubicBezTo>
                    <a:pt x="4711" y="3626"/>
                    <a:pt x="4587" y="3503"/>
                    <a:pt x="4435" y="3503"/>
                  </a:cubicBezTo>
                  <a:cubicBezTo>
                    <a:pt x="4314" y="3503"/>
                    <a:pt x="4211" y="3582"/>
                    <a:pt x="4174" y="3691"/>
                  </a:cubicBezTo>
                  <a:cubicBezTo>
                    <a:pt x="3396" y="3691"/>
                    <a:pt x="3396" y="3691"/>
                    <a:pt x="3396" y="3691"/>
                  </a:cubicBezTo>
                  <a:cubicBezTo>
                    <a:pt x="3396" y="3491"/>
                    <a:pt x="3396" y="3491"/>
                    <a:pt x="3396" y="3491"/>
                  </a:cubicBezTo>
                  <a:cubicBezTo>
                    <a:pt x="3778" y="3491"/>
                    <a:pt x="3778" y="3491"/>
                    <a:pt x="3778" y="3491"/>
                  </a:cubicBezTo>
                  <a:cubicBezTo>
                    <a:pt x="3826" y="3491"/>
                    <a:pt x="3866" y="3451"/>
                    <a:pt x="3866" y="3403"/>
                  </a:cubicBezTo>
                  <a:cubicBezTo>
                    <a:pt x="3866" y="3354"/>
                    <a:pt x="3826" y="3315"/>
                    <a:pt x="3778" y="3315"/>
                  </a:cubicBezTo>
                  <a:cubicBezTo>
                    <a:pt x="3396" y="3315"/>
                    <a:pt x="3396" y="3315"/>
                    <a:pt x="3396" y="3315"/>
                  </a:cubicBezTo>
                  <a:cubicBezTo>
                    <a:pt x="3396" y="3115"/>
                    <a:pt x="3396" y="3115"/>
                    <a:pt x="3396" y="3115"/>
                  </a:cubicBezTo>
                  <a:cubicBezTo>
                    <a:pt x="4811" y="3115"/>
                    <a:pt x="4811" y="3115"/>
                    <a:pt x="4811" y="3115"/>
                  </a:cubicBezTo>
                  <a:cubicBezTo>
                    <a:pt x="4860" y="3115"/>
                    <a:pt x="4899" y="3076"/>
                    <a:pt x="4899" y="3027"/>
                  </a:cubicBezTo>
                  <a:cubicBezTo>
                    <a:pt x="4899" y="2978"/>
                    <a:pt x="4860" y="2939"/>
                    <a:pt x="4811" y="2939"/>
                  </a:cubicBezTo>
                  <a:close/>
                  <a:moveTo>
                    <a:pt x="4553" y="1359"/>
                  </a:moveTo>
                  <a:cubicBezTo>
                    <a:pt x="4571" y="1340"/>
                    <a:pt x="4597" y="1330"/>
                    <a:pt x="4623" y="1330"/>
                  </a:cubicBezTo>
                  <a:cubicBezTo>
                    <a:pt x="4650" y="1330"/>
                    <a:pt x="4675" y="1340"/>
                    <a:pt x="4694" y="1359"/>
                  </a:cubicBezTo>
                  <a:cubicBezTo>
                    <a:pt x="4713" y="1378"/>
                    <a:pt x="4723" y="1403"/>
                    <a:pt x="4723" y="1430"/>
                  </a:cubicBezTo>
                  <a:cubicBezTo>
                    <a:pt x="4723" y="1457"/>
                    <a:pt x="4713" y="1482"/>
                    <a:pt x="4694" y="1501"/>
                  </a:cubicBezTo>
                  <a:cubicBezTo>
                    <a:pt x="4675" y="1520"/>
                    <a:pt x="4650" y="1530"/>
                    <a:pt x="4623" y="1530"/>
                  </a:cubicBezTo>
                  <a:cubicBezTo>
                    <a:pt x="4597" y="1530"/>
                    <a:pt x="4571" y="1520"/>
                    <a:pt x="4553" y="1501"/>
                  </a:cubicBezTo>
                  <a:cubicBezTo>
                    <a:pt x="4534" y="1482"/>
                    <a:pt x="4523" y="1457"/>
                    <a:pt x="4523" y="1430"/>
                  </a:cubicBezTo>
                  <a:cubicBezTo>
                    <a:pt x="4523" y="1403"/>
                    <a:pt x="4534" y="1378"/>
                    <a:pt x="4553" y="1359"/>
                  </a:cubicBezTo>
                  <a:close/>
                  <a:moveTo>
                    <a:pt x="373" y="373"/>
                  </a:moveTo>
                  <a:cubicBezTo>
                    <a:pt x="334" y="412"/>
                    <a:pt x="270" y="412"/>
                    <a:pt x="231" y="373"/>
                  </a:cubicBezTo>
                  <a:cubicBezTo>
                    <a:pt x="192" y="334"/>
                    <a:pt x="192" y="271"/>
                    <a:pt x="231" y="232"/>
                  </a:cubicBezTo>
                  <a:cubicBezTo>
                    <a:pt x="251" y="213"/>
                    <a:pt x="276" y="203"/>
                    <a:pt x="302" y="203"/>
                  </a:cubicBezTo>
                  <a:cubicBezTo>
                    <a:pt x="328" y="203"/>
                    <a:pt x="353" y="213"/>
                    <a:pt x="373" y="232"/>
                  </a:cubicBezTo>
                  <a:cubicBezTo>
                    <a:pt x="412" y="271"/>
                    <a:pt x="412" y="335"/>
                    <a:pt x="373" y="373"/>
                  </a:cubicBezTo>
                  <a:close/>
                  <a:moveTo>
                    <a:pt x="2651" y="591"/>
                  </a:moveTo>
                  <a:cubicBezTo>
                    <a:pt x="2595" y="591"/>
                    <a:pt x="2551" y="546"/>
                    <a:pt x="2551" y="491"/>
                  </a:cubicBezTo>
                  <a:cubicBezTo>
                    <a:pt x="2551" y="436"/>
                    <a:pt x="2595" y="391"/>
                    <a:pt x="2651" y="391"/>
                  </a:cubicBezTo>
                  <a:cubicBezTo>
                    <a:pt x="2706" y="391"/>
                    <a:pt x="2750" y="436"/>
                    <a:pt x="2750" y="491"/>
                  </a:cubicBezTo>
                  <a:cubicBezTo>
                    <a:pt x="2750" y="546"/>
                    <a:pt x="2706" y="591"/>
                    <a:pt x="2651" y="591"/>
                  </a:cubicBezTo>
                  <a:close/>
                  <a:moveTo>
                    <a:pt x="4435" y="3679"/>
                  </a:moveTo>
                  <a:cubicBezTo>
                    <a:pt x="4490" y="3679"/>
                    <a:pt x="4535" y="3723"/>
                    <a:pt x="4535" y="3779"/>
                  </a:cubicBezTo>
                  <a:cubicBezTo>
                    <a:pt x="4535" y="3834"/>
                    <a:pt x="4490" y="3878"/>
                    <a:pt x="4435" y="3878"/>
                  </a:cubicBezTo>
                  <a:cubicBezTo>
                    <a:pt x="4380" y="3878"/>
                    <a:pt x="4335" y="3834"/>
                    <a:pt x="4335" y="3779"/>
                  </a:cubicBezTo>
                  <a:cubicBezTo>
                    <a:pt x="4335" y="3723"/>
                    <a:pt x="4380" y="3679"/>
                    <a:pt x="4435" y="36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-13361987" y="-596900"/>
              <a:ext cx="10539415" cy="9061452"/>
            </a:xfrm>
            <a:custGeom>
              <a:avLst/>
              <a:gdLst/>
              <a:ahLst/>
              <a:cxnLst/>
              <a:rect l="l" t="t" r="r" b="b"/>
              <a:pathLst>
                <a:path w="4899" h="4224" extrusionOk="0">
                  <a:moveTo>
                    <a:pt x="4792" y="3753"/>
                  </a:moveTo>
                  <a:cubicBezTo>
                    <a:pt x="4706" y="3667"/>
                    <a:pt x="4578" y="3650"/>
                    <a:pt x="4474" y="3701"/>
                  </a:cubicBezTo>
                  <a:cubicBezTo>
                    <a:pt x="3896" y="3123"/>
                    <a:pt x="3896" y="3123"/>
                    <a:pt x="3896" y="3123"/>
                  </a:cubicBezTo>
                  <a:cubicBezTo>
                    <a:pt x="3860" y="3087"/>
                    <a:pt x="3839" y="3038"/>
                    <a:pt x="3839" y="2986"/>
                  </a:cubicBezTo>
                  <a:cubicBezTo>
                    <a:pt x="3839" y="2721"/>
                    <a:pt x="3839" y="2721"/>
                    <a:pt x="3839" y="2721"/>
                  </a:cubicBezTo>
                  <a:cubicBezTo>
                    <a:pt x="4033" y="2721"/>
                    <a:pt x="4033" y="2721"/>
                    <a:pt x="4033" y="2721"/>
                  </a:cubicBezTo>
                  <a:cubicBezTo>
                    <a:pt x="4073" y="2721"/>
                    <a:pt x="4111" y="2716"/>
                    <a:pt x="4149" y="2706"/>
                  </a:cubicBezTo>
                  <a:cubicBezTo>
                    <a:pt x="4196" y="2694"/>
                    <a:pt x="4224" y="2646"/>
                    <a:pt x="4212" y="2599"/>
                  </a:cubicBezTo>
                  <a:cubicBezTo>
                    <a:pt x="4200" y="2552"/>
                    <a:pt x="4152" y="2524"/>
                    <a:pt x="4105" y="2536"/>
                  </a:cubicBezTo>
                  <a:cubicBezTo>
                    <a:pt x="4082" y="2542"/>
                    <a:pt x="4058" y="2545"/>
                    <a:pt x="4033" y="2545"/>
                  </a:cubicBezTo>
                  <a:cubicBezTo>
                    <a:pt x="1967" y="2545"/>
                    <a:pt x="1967" y="2545"/>
                    <a:pt x="1967" y="2545"/>
                  </a:cubicBezTo>
                  <a:cubicBezTo>
                    <a:pt x="1808" y="2545"/>
                    <a:pt x="1679" y="2416"/>
                    <a:pt x="1679" y="2257"/>
                  </a:cubicBezTo>
                  <a:cubicBezTo>
                    <a:pt x="1679" y="191"/>
                    <a:pt x="1679" y="191"/>
                    <a:pt x="1679" y="191"/>
                  </a:cubicBezTo>
                  <a:cubicBezTo>
                    <a:pt x="1679" y="166"/>
                    <a:pt x="1682" y="142"/>
                    <a:pt x="1688" y="119"/>
                  </a:cubicBezTo>
                  <a:cubicBezTo>
                    <a:pt x="1700" y="72"/>
                    <a:pt x="1672" y="24"/>
                    <a:pt x="1625" y="12"/>
                  </a:cubicBezTo>
                  <a:cubicBezTo>
                    <a:pt x="1578" y="0"/>
                    <a:pt x="1530" y="28"/>
                    <a:pt x="1518" y="75"/>
                  </a:cubicBezTo>
                  <a:cubicBezTo>
                    <a:pt x="1508" y="112"/>
                    <a:pt x="1503" y="151"/>
                    <a:pt x="1503" y="191"/>
                  </a:cubicBezTo>
                  <a:cubicBezTo>
                    <a:pt x="1503" y="385"/>
                    <a:pt x="1503" y="385"/>
                    <a:pt x="1503" y="385"/>
                  </a:cubicBezTo>
                  <a:cubicBezTo>
                    <a:pt x="725" y="385"/>
                    <a:pt x="725" y="385"/>
                    <a:pt x="725" y="385"/>
                  </a:cubicBezTo>
                  <a:cubicBezTo>
                    <a:pt x="688" y="276"/>
                    <a:pt x="585" y="197"/>
                    <a:pt x="464" y="197"/>
                  </a:cubicBezTo>
                  <a:cubicBezTo>
                    <a:pt x="312" y="197"/>
                    <a:pt x="188" y="320"/>
                    <a:pt x="188" y="472"/>
                  </a:cubicBezTo>
                  <a:cubicBezTo>
                    <a:pt x="188" y="625"/>
                    <a:pt x="312" y="748"/>
                    <a:pt x="464" y="748"/>
                  </a:cubicBezTo>
                  <a:cubicBezTo>
                    <a:pt x="585" y="748"/>
                    <a:pt x="688" y="669"/>
                    <a:pt x="725" y="560"/>
                  </a:cubicBezTo>
                  <a:cubicBezTo>
                    <a:pt x="1503" y="560"/>
                    <a:pt x="1503" y="560"/>
                    <a:pt x="1503" y="560"/>
                  </a:cubicBezTo>
                  <a:cubicBezTo>
                    <a:pt x="1503" y="760"/>
                    <a:pt x="1503" y="760"/>
                    <a:pt x="1503" y="760"/>
                  </a:cubicBezTo>
                  <a:cubicBezTo>
                    <a:pt x="1121" y="760"/>
                    <a:pt x="1121" y="760"/>
                    <a:pt x="1121" y="760"/>
                  </a:cubicBezTo>
                  <a:cubicBezTo>
                    <a:pt x="1073" y="760"/>
                    <a:pt x="1033" y="800"/>
                    <a:pt x="1033" y="848"/>
                  </a:cubicBezTo>
                  <a:cubicBezTo>
                    <a:pt x="1033" y="897"/>
                    <a:pt x="1073" y="936"/>
                    <a:pt x="1121" y="936"/>
                  </a:cubicBezTo>
                  <a:cubicBezTo>
                    <a:pt x="1503" y="936"/>
                    <a:pt x="1503" y="936"/>
                    <a:pt x="1503" y="936"/>
                  </a:cubicBezTo>
                  <a:cubicBezTo>
                    <a:pt x="1503" y="1136"/>
                    <a:pt x="1503" y="1136"/>
                    <a:pt x="1503" y="1136"/>
                  </a:cubicBezTo>
                  <a:cubicBezTo>
                    <a:pt x="88" y="1136"/>
                    <a:pt x="88" y="1136"/>
                    <a:pt x="88" y="1136"/>
                  </a:cubicBezTo>
                  <a:cubicBezTo>
                    <a:pt x="39" y="1136"/>
                    <a:pt x="0" y="1175"/>
                    <a:pt x="0" y="1224"/>
                  </a:cubicBezTo>
                  <a:cubicBezTo>
                    <a:pt x="0" y="1273"/>
                    <a:pt x="39" y="1312"/>
                    <a:pt x="88" y="1312"/>
                  </a:cubicBezTo>
                  <a:cubicBezTo>
                    <a:pt x="1503" y="1312"/>
                    <a:pt x="1503" y="1312"/>
                    <a:pt x="1503" y="1312"/>
                  </a:cubicBezTo>
                  <a:cubicBezTo>
                    <a:pt x="1503" y="1512"/>
                    <a:pt x="1503" y="1512"/>
                    <a:pt x="1503" y="1512"/>
                  </a:cubicBezTo>
                  <a:cubicBezTo>
                    <a:pt x="1121" y="1512"/>
                    <a:pt x="1121" y="1512"/>
                    <a:pt x="1121" y="1512"/>
                  </a:cubicBezTo>
                  <a:cubicBezTo>
                    <a:pt x="1073" y="1512"/>
                    <a:pt x="1033" y="1551"/>
                    <a:pt x="1033" y="1600"/>
                  </a:cubicBezTo>
                  <a:cubicBezTo>
                    <a:pt x="1033" y="1648"/>
                    <a:pt x="1073" y="1688"/>
                    <a:pt x="1121" y="1688"/>
                  </a:cubicBezTo>
                  <a:cubicBezTo>
                    <a:pt x="1503" y="1688"/>
                    <a:pt x="1503" y="1688"/>
                    <a:pt x="1503" y="1688"/>
                  </a:cubicBezTo>
                  <a:cubicBezTo>
                    <a:pt x="1503" y="1888"/>
                    <a:pt x="1503" y="1888"/>
                    <a:pt x="1503" y="1888"/>
                  </a:cubicBezTo>
                  <a:cubicBezTo>
                    <a:pt x="1238" y="1888"/>
                    <a:pt x="1238" y="1888"/>
                    <a:pt x="1238" y="1888"/>
                  </a:cubicBezTo>
                  <a:cubicBezTo>
                    <a:pt x="1139" y="1888"/>
                    <a:pt x="1046" y="1926"/>
                    <a:pt x="977" y="1996"/>
                  </a:cubicBezTo>
                  <a:cubicBezTo>
                    <a:pt x="398" y="2574"/>
                    <a:pt x="398" y="2574"/>
                    <a:pt x="398" y="2574"/>
                  </a:cubicBezTo>
                  <a:cubicBezTo>
                    <a:pt x="361" y="2555"/>
                    <a:pt x="319" y="2545"/>
                    <a:pt x="276" y="2545"/>
                  </a:cubicBezTo>
                  <a:cubicBezTo>
                    <a:pt x="202" y="2545"/>
                    <a:pt x="133" y="2574"/>
                    <a:pt x="81" y="2626"/>
                  </a:cubicBezTo>
                  <a:cubicBezTo>
                    <a:pt x="29" y="2678"/>
                    <a:pt x="0" y="2747"/>
                    <a:pt x="0" y="2821"/>
                  </a:cubicBezTo>
                  <a:cubicBezTo>
                    <a:pt x="0" y="2895"/>
                    <a:pt x="29" y="2964"/>
                    <a:pt x="81" y="3016"/>
                  </a:cubicBezTo>
                  <a:cubicBezTo>
                    <a:pt x="133" y="3068"/>
                    <a:pt x="202" y="3097"/>
                    <a:pt x="276" y="3097"/>
                  </a:cubicBezTo>
                  <a:cubicBezTo>
                    <a:pt x="349" y="3097"/>
                    <a:pt x="419" y="3068"/>
                    <a:pt x="471" y="3016"/>
                  </a:cubicBezTo>
                  <a:cubicBezTo>
                    <a:pt x="523" y="2964"/>
                    <a:pt x="552" y="2895"/>
                    <a:pt x="552" y="2821"/>
                  </a:cubicBezTo>
                  <a:cubicBezTo>
                    <a:pt x="552" y="2778"/>
                    <a:pt x="542" y="2736"/>
                    <a:pt x="523" y="2698"/>
                  </a:cubicBezTo>
                  <a:cubicBezTo>
                    <a:pt x="1101" y="2120"/>
                    <a:pt x="1101" y="2120"/>
                    <a:pt x="1101" y="2120"/>
                  </a:cubicBezTo>
                  <a:cubicBezTo>
                    <a:pt x="1137" y="2084"/>
                    <a:pt x="1186" y="2063"/>
                    <a:pt x="1238" y="2063"/>
                  </a:cubicBezTo>
                  <a:cubicBezTo>
                    <a:pt x="1503" y="2063"/>
                    <a:pt x="1503" y="2063"/>
                    <a:pt x="1503" y="2063"/>
                  </a:cubicBezTo>
                  <a:cubicBezTo>
                    <a:pt x="1503" y="2257"/>
                    <a:pt x="1503" y="2257"/>
                    <a:pt x="1503" y="2257"/>
                  </a:cubicBezTo>
                  <a:cubicBezTo>
                    <a:pt x="1503" y="2513"/>
                    <a:pt x="1711" y="2721"/>
                    <a:pt x="1967" y="2721"/>
                  </a:cubicBezTo>
                  <a:cubicBezTo>
                    <a:pt x="2161" y="2721"/>
                    <a:pt x="2161" y="2721"/>
                    <a:pt x="2161" y="2721"/>
                  </a:cubicBezTo>
                  <a:cubicBezTo>
                    <a:pt x="2161" y="3499"/>
                    <a:pt x="2161" y="3499"/>
                    <a:pt x="2161" y="3499"/>
                  </a:cubicBezTo>
                  <a:cubicBezTo>
                    <a:pt x="2052" y="3536"/>
                    <a:pt x="1973" y="3639"/>
                    <a:pt x="1973" y="3760"/>
                  </a:cubicBezTo>
                  <a:cubicBezTo>
                    <a:pt x="1973" y="3912"/>
                    <a:pt x="2096" y="4036"/>
                    <a:pt x="2249" y="4036"/>
                  </a:cubicBezTo>
                  <a:cubicBezTo>
                    <a:pt x="2401" y="4036"/>
                    <a:pt x="2524" y="3912"/>
                    <a:pt x="2524" y="3760"/>
                  </a:cubicBezTo>
                  <a:cubicBezTo>
                    <a:pt x="2524" y="3639"/>
                    <a:pt x="2445" y="3536"/>
                    <a:pt x="2336" y="3499"/>
                  </a:cubicBezTo>
                  <a:cubicBezTo>
                    <a:pt x="2336" y="2721"/>
                    <a:pt x="2336" y="2721"/>
                    <a:pt x="2336" y="2721"/>
                  </a:cubicBezTo>
                  <a:cubicBezTo>
                    <a:pt x="2536" y="2721"/>
                    <a:pt x="2536" y="2721"/>
                    <a:pt x="2536" y="2721"/>
                  </a:cubicBezTo>
                  <a:cubicBezTo>
                    <a:pt x="2536" y="3103"/>
                    <a:pt x="2536" y="3103"/>
                    <a:pt x="2536" y="3103"/>
                  </a:cubicBezTo>
                  <a:cubicBezTo>
                    <a:pt x="2536" y="3151"/>
                    <a:pt x="2576" y="3191"/>
                    <a:pt x="2624" y="3191"/>
                  </a:cubicBezTo>
                  <a:cubicBezTo>
                    <a:pt x="2673" y="3191"/>
                    <a:pt x="2712" y="3151"/>
                    <a:pt x="2712" y="3103"/>
                  </a:cubicBezTo>
                  <a:cubicBezTo>
                    <a:pt x="2712" y="2721"/>
                    <a:pt x="2712" y="2721"/>
                    <a:pt x="2712" y="2721"/>
                  </a:cubicBezTo>
                  <a:cubicBezTo>
                    <a:pt x="2912" y="2721"/>
                    <a:pt x="2912" y="2721"/>
                    <a:pt x="2912" y="2721"/>
                  </a:cubicBezTo>
                  <a:cubicBezTo>
                    <a:pt x="2912" y="4136"/>
                    <a:pt x="2912" y="4136"/>
                    <a:pt x="2912" y="4136"/>
                  </a:cubicBezTo>
                  <a:cubicBezTo>
                    <a:pt x="2912" y="4185"/>
                    <a:pt x="2951" y="4224"/>
                    <a:pt x="3000" y="4224"/>
                  </a:cubicBezTo>
                  <a:cubicBezTo>
                    <a:pt x="3049" y="4224"/>
                    <a:pt x="3088" y="4185"/>
                    <a:pt x="3088" y="4136"/>
                  </a:cubicBezTo>
                  <a:cubicBezTo>
                    <a:pt x="3088" y="2721"/>
                    <a:pt x="3088" y="2721"/>
                    <a:pt x="3088" y="2721"/>
                  </a:cubicBezTo>
                  <a:cubicBezTo>
                    <a:pt x="3288" y="2721"/>
                    <a:pt x="3288" y="2721"/>
                    <a:pt x="3288" y="2721"/>
                  </a:cubicBezTo>
                  <a:cubicBezTo>
                    <a:pt x="3288" y="3103"/>
                    <a:pt x="3288" y="3103"/>
                    <a:pt x="3288" y="3103"/>
                  </a:cubicBezTo>
                  <a:cubicBezTo>
                    <a:pt x="3288" y="3151"/>
                    <a:pt x="3327" y="3191"/>
                    <a:pt x="3376" y="3191"/>
                  </a:cubicBezTo>
                  <a:cubicBezTo>
                    <a:pt x="3424" y="3191"/>
                    <a:pt x="3464" y="3151"/>
                    <a:pt x="3464" y="3103"/>
                  </a:cubicBezTo>
                  <a:cubicBezTo>
                    <a:pt x="3464" y="2721"/>
                    <a:pt x="3464" y="2721"/>
                    <a:pt x="3464" y="2721"/>
                  </a:cubicBezTo>
                  <a:cubicBezTo>
                    <a:pt x="3664" y="2721"/>
                    <a:pt x="3664" y="2721"/>
                    <a:pt x="3664" y="2721"/>
                  </a:cubicBezTo>
                  <a:cubicBezTo>
                    <a:pt x="3664" y="2986"/>
                    <a:pt x="3664" y="2986"/>
                    <a:pt x="3664" y="2986"/>
                  </a:cubicBezTo>
                  <a:cubicBezTo>
                    <a:pt x="3664" y="3085"/>
                    <a:pt x="3702" y="3178"/>
                    <a:pt x="3772" y="3247"/>
                  </a:cubicBezTo>
                  <a:cubicBezTo>
                    <a:pt x="4350" y="3826"/>
                    <a:pt x="4350" y="3826"/>
                    <a:pt x="4350" y="3826"/>
                  </a:cubicBezTo>
                  <a:cubicBezTo>
                    <a:pt x="4299" y="3929"/>
                    <a:pt x="4316" y="4057"/>
                    <a:pt x="4402" y="4143"/>
                  </a:cubicBezTo>
                  <a:cubicBezTo>
                    <a:pt x="4456" y="4197"/>
                    <a:pt x="4526" y="4224"/>
                    <a:pt x="4597" y="4224"/>
                  </a:cubicBezTo>
                  <a:cubicBezTo>
                    <a:pt x="4668" y="4224"/>
                    <a:pt x="4738" y="4197"/>
                    <a:pt x="4792" y="4143"/>
                  </a:cubicBezTo>
                  <a:cubicBezTo>
                    <a:pt x="4899" y="4036"/>
                    <a:pt x="4899" y="3861"/>
                    <a:pt x="4792" y="3753"/>
                  </a:cubicBezTo>
                  <a:close/>
                  <a:moveTo>
                    <a:pt x="464" y="572"/>
                  </a:moveTo>
                  <a:cubicBezTo>
                    <a:pt x="409" y="572"/>
                    <a:pt x="364" y="528"/>
                    <a:pt x="364" y="472"/>
                  </a:cubicBezTo>
                  <a:cubicBezTo>
                    <a:pt x="364" y="417"/>
                    <a:pt x="409" y="373"/>
                    <a:pt x="464" y="373"/>
                  </a:cubicBezTo>
                  <a:cubicBezTo>
                    <a:pt x="519" y="373"/>
                    <a:pt x="564" y="417"/>
                    <a:pt x="564" y="472"/>
                  </a:cubicBezTo>
                  <a:cubicBezTo>
                    <a:pt x="564" y="528"/>
                    <a:pt x="519" y="572"/>
                    <a:pt x="464" y="572"/>
                  </a:cubicBezTo>
                  <a:close/>
                  <a:moveTo>
                    <a:pt x="346" y="2892"/>
                  </a:moveTo>
                  <a:cubicBezTo>
                    <a:pt x="328" y="2911"/>
                    <a:pt x="302" y="2921"/>
                    <a:pt x="276" y="2921"/>
                  </a:cubicBezTo>
                  <a:cubicBezTo>
                    <a:pt x="249" y="2921"/>
                    <a:pt x="224" y="2911"/>
                    <a:pt x="205" y="2892"/>
                  </a:cubicBezTo>
                  <a:cubicBezTo>
                    <a:pt x="186" y="2873"/>
                    <a:pt x="176" y="2848"/>
                    <a:pt x="176" y="2821"/>
                  </a:cubicBezTo>
                  <a:cubicBezTo>
                    <a:pt x="176" y="2794"/>
                    <a:pt x="186" y="2769"/>
                    <a:pt x="205" y="2750"/>
                  </a:cubicBezTo>
                  <a:cubicBezTo>
                    <a:pt x="224" y="2731"/>
                    <a:pt x="249" y="2721"/>
                    <a:pt x="276" y="2721"/>
                  </a:cubicBezTo>
                  <a:cubicBezTo>
                    <a:pt x="302" y="2721"/>
                    <a:pt x="328" y="2731"/>
                    <a:pt x="346" y="2750"/>
                  </a:cubicBezTo>
                  <a:cubicBezTo>
                    <a:pt x="365" y="2769"/>
                    <a:pt x="376" y="2794"/>
                    <a:pt x="376" y="2821"/>
                  </a:cubicBezTo>
                  <a:cubicBezTo>
                    <a:pt x="376" y="2848"/>
                    <a:pt x="365" y="2873"/>
                    <a:pt x="346" y="2892"/>
                  </a:cubicBezTo>
                  <a:close/>
                  <a:moveTo>
                    <a:pt x="2348" y="3760"/>
                  </a:moveTo>
                  <a:cubicBezTo>
                    <a:pt x="2348" y="3815"/>
                    <a:pt x="2304" y="3860"/>
                    <a:pt x="2248" y="3860"/>
                  </a:cubicBezTo>
                  <a:cubicBezTo>
                    <a:pt x="2193" y="3860"/>
                    <a:pt x="2148" y="3815"/>
                    <a:pt x="2148" y="3760"/>
                  </a:cubicBezTo>
                  <a:cubicBezTo>
                    <a:pt x="2148" y="3705"/>
                    <a:pt x="2193" y="3660"/>
                    <a:pt x="2248" y="3660"/>
                  </a:cubicBezTo>
                  <a:cubicBezTo>
                    <a:pt x="2304" y="3660"/>
                    <a:pt x="2348" y="3705"/>
                    <a:pt x="2348" y="3760"/>
                  </a:cubicBezTo>
                  <a:close/>
                  <a:moveTo>
                    <a:pt x="4668" y="4019"/>
                  </a:moveTo>
                  <a:cubicBezTo>
                    <a:pt x="4629" y="4058"/>
                    <a:pt x="4565" y="4058"/>
                    <a:pt x="4526" y="4019"/>
                  </a:cubicBezTo>
                  <a:cubicBezTo>
                    <a:pt x="4487" y="3980"/>
                    <a:pt x="4487" y="3916"/>
                    <a:pt x="4526" y="3878"/>
                  </a:cubicBezTo>
                  <a:cubicBezTo>
                    <a:pt x="4546" y="3858"/>
                    <a:pt x="4571" y="3848"/>
                    <a:pt x="4597" y="3848"/>
                  </a:cubicBezTo>
                  <a:cubicBezTo>
                    <a:pt x="4623" y="3848"/>
                    <a:pt x="4648" y="3858"/>
                    <a:pt x="4668" y="3878"/>
                  </a:cubicBezTo>
                  <a:cubicBezTo>
                    <a:pt x="4707" y="3916"/>
                    <a:pt x="4707" y="3980"/>
                    <a:pt x="4668" y="40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-8915400" y="-174625"/>
              <a:ext cx="4014788" cy="4406898"/>
            </a:xfrm>
            <a:custGeom>
              <a:avLst/>
              <a:gdLst/>
              <a:ahLst/>
              <a:cxnLst/>
              <a:rect l="l" t="t" r="r" b="b"/>
              <a:pathLst>
                <a:path w="1866" h="2054" extrusionOk="0">
                  <a:moveTo>
                    <a:pt x="1866" y="792"/>
                  </a:moveTo>
                  <a:cubicBezTo>
                    <a:pt x="1866" y="604"/>
                    <a:pt x="1729" y="445"/>
                    <a:pt x="1541" y="393"/>
                  </a:cubicBezTo>
                  <a:cubicBezTo>
                    <a:pt x="1546" y="370"/>
                    <a:pt x="1549" y="347"/>
                    <a:pt x="1549" y="322"/>
                  </a:cubicBezTo>
                  <a:cubicBezTo>
                    <a:pt x="1549" y="145"/>
                    <a:pt x="1391" y="0"/>
                    <a:pt x="1197" y="0"/>
                  </a:cubicBezTo>
                  <a:cubicBezTo>
                    <a:pt x="1092" y="0"/>
                    <a:pt x="998" y="42"/>
                    <a:pt x="933" y="109"/>
                  </a:cubicBezTo>
                  <a:cubicBezTo>
                    <a:pt x="868" y="42"/>
                    <a:pt x="774" y="0"/>
                    <a:pt x="669" y="0"/>
                  </a:cubicBezTo>
                  <a:cubicBezTo>
                    <a:pt x="475" y="0"/>
                    <a:pt x="317" y="145"/>
                    <a:pt x="317" y="322"/>
                  </a:cubicBezTo>
                  <a:cubicBezTo>
                    <a:pt x="317" y="347"/>
                    <a:pt x="320" y="370"/>
                    <a:pt x="325" y="393"/>
                  </a:cubicBezTo>
                  <a:cubicBezTo>
                    <a:pt x="137" y="445"/>
                    <a:pt x="0" y="604"/>
                    <a:pt x="0" y="792"/>
                  </a:cubicBezTo>
                  <a:cubicBezTo>
                    <a:pt x="0" y="884"/>
                    <a:pt x="32" y="971"/>
                    <a:pt x="92" y="1042"/>
                  </a:cubicBezTo>
                  <a:cubicBezTo>
                    <a:pt x="34" y="1118"/>
                    <a:pt x="0" y="1211"/>
                    <a:pt x="0" y="1309"/>
                  </a:cubicBezTo>
                  <a:cubicBezTo>
                    <a:pt x="0" y="1458"/>
                    <a:pt x="80" y="1598"/>
                    <a:pt x="211" y="1684"/>
                  </a:cubicBezTo>
                  <a:cubicBezTo>
                    <a:pt x="211" y="1684"/>
                    <a:pt x="211" y="1684"/>
                    <a:pt x="211" y="1685"/>
                  </a:cubicBezTo>
                  <a:cubicBezTo>
                    <a:pt x="211" y="1888"/>
                    <a:pt x="393" y="2054"/>
                    <a:pt x="616" y="2054"/>
                  </a:cubicBezTo>
                  <a:cubicBezTo>
                    <a:pt x="744" y="2054"/>
                    <a:pt x="859" y="1999"/>
                    <a:pt x="933" y="1914"/>
                  </a:cubicBezTo>
                  <a:cubicBezTo>
                    <a:pt x="1007" y="1999"/>
                    <a:pt x="1122" y="2054"/>
                    <a:pt x="1250" y="2054"/>
                  </a:cubicBezTo>
                  <a:cubicBezTo>
                    <a:pt x="1465" y="2054"/>
                    <a:pt x="1641" y="1901"/>
                    <a:pt x="1654" y="1707"/>
                  </a:cubicBezTo>
                  <a:cubicBezTo>
                    <a:pt x="1785" y="1632"/>
                    <a:pt x="1866" y="1499"/>
                    <a:pt x="1866" y="1356"/>
                  </a:cubicBezTo>
                  <a:cubicBezTo>
                    <a:pt x="1866" y="1250"/>
                    <a:pt x="1821" y="1150"/>
                    <a:pt x="1744" y="1074"/>
                  </a:cubicBezTo>
                  <a:cubicBezTo>
                    <a:pt x="1821" y="998"/>
                    <a:pt x="1866" y="898"/>
                    <a:pt x="1866" y="792"/>
                  </a:cubicBezTo>
                  <a:close/>
                  <a:moveTo>
                    <a:pt x="1555" y="1152"/>
                  </a:moveTo>
                  <a:cubicBezTo>
                    <a:pt x="1640" y="1196"/>
                    <a:pt x="1691" y="1273"/>
                    <a:pt x="1691" y="1356"/>
                  </a:cubicBezTo>
                  <a:cubicBezTo>
                    <a:pt x="1691" y="1418"/>
                    <a:pt x="1662" y="1477"/>
                    <a:pt x="1613" y="1521"/>
                  </a:cubicBezTo>
                  <a:cubicBezTo>
                    <a:pt x="1567" y="1435"/>
                    <a:pt x="1485" y="1367"/>
                    <a:pt x="1382" y="1335"/>
                  </a:cubicBezTo>
                  <a:cubicBezTo>
                    <a:pt x="1336" y="1320"/>
                    <a:pt x="1286" y="1346"/>
                    <a:pt x="1272" y="1392"/>
                  </a:cubicBezTo>
                  <a:cubicBezTo>
                    <a:pt x="1257" y="1439"/>
                    <a:pt x="1283" y="1488"/>
                    <a:pt x="1329" y="1503"/>
                  </a:cubicBezTo>
                  <a:cubicBezTo>
                    <a:pt x="1419" y="1531"/>
                    <a:pt x="1479" y="1604"/>
                    <a:pt x="1479" y="1685"/>
                  </a:cubicBezTo>
                  <a:cubicBezTo>
                    <a:pt x="1479" y="1792"/>
                    <a:pt x="1376" y="1879"/>
                    <a:pt x="1250" y="1879"/>
                  </a:cubicBezTo>
                  <a:cubicBezTo>
                    <a:pt x="1124" y="1879"/>
                    <a:pt x="1021" y="1792"/>
                    <a:pt x="1021" y="1685"/>
                  </a:cubicBezTo>
                  <a:cubicBezTo>
                    <a:pt x="1021" y="1121"/>
                    <a:pt x="1021" y="1121"/>
                    <a:pt x="1021" y="1121"/>
                  </a:cubicBezTo>
                  <a:cubicBezTo>
                    <a:pt x="1021" y="1014"/>
                    <a:pt x="1124" y="927"/>
                    <a:pt x="1250" y="927"/>
                  </a:cubicBezTo>
                  <a:cubicBezTo>
                    <a:pt x="1299" y="927"/>
                    <a:pt x="1338" y="888"/>
                    <a:pt x="1338" y="839"/>
                  </a:cubicBezTo>
                  <a:cubicBezTo>
                    <a:pt x="1338" y="791"/>
                    <a:pt x="1299" y="751"/>
                    <a:pt x="1250" y="751"/>
                  </a:cubicBezTo>
                  <a:cubicBezTo>
                    <a:pt x="1165" y="751"/>
                    <a:pt x="1086" y="775"/>
                    <a:pt x="1021" y="816"/>
                  </a:cubicBezTo>
                  <a:cubicBezTo>
                    <a:pt x="1021" y="704"/>
                    <a:pt x="1021" y="704"/>
                    <a:pt x="1021" y="704"/>
                  </a:cubicBezTo>
                  <a:cubicBezTo>
                    <a:pt x="1021" y="656"/>
                    <a:pt x="981" y="616"/>
                    <a:pt x="933" y="616"/>
                  </a:cubicBezTo>
                  <a:cubicBezTo>
                    <a:pt x="884" y="616"/>
                    <a:pt x="845" y="656"/>
                    <a:pt x="845" y="704"/>
                  </a:cubicBezTo>
                  <a:cubicBezTo>
                    <a:pt x="845" y="1192"/>
                    <a:pt x="845" y="1192"/>
                    <a:pt x="845" y="1192"/>
                  </a:cubicBezTo>
                  <a:cubicBezTo>
                    <a:pt x="815" y="1173"/>
                    <a:pt x="783" y="1158"/>
                    <a:pt x="748" y="1147"/>
                  </a:cubicBezTo>
                  <a:cubicBezTo>
                    <a:pt x="702" y="1133"/>
                    <a:pt x="652" y="1158"/>
                    <a:pt x="638" y="1205"/>
                  </a:cubicBezTo>
                  <a:cubicBezTo>
                    <a:pt x="623" y="1251"/>
                    <a:pt x="649" y="1300"/>
                    <a:pt x="695" y="1315"/>
                  </a:cubicBezTo>
                  <a:cubicBezTo>
                    <a:pt x="785" y="1343"/>
                    <a:pt x="845" y="1416"/>
                    <a:pt x="845" y="1497"/>
                  </a:cubicBezTo>
                  <a:cubicBezTo>
                    <a:pt x="845" y="1685"/>
                    <a:pt x="845" y="1685"/>
                    <a:pt x="845" y="1685"/>
                  </a:cubicBezTo>
                  <a:cubicBezTo>
                    <a:pt x="845" y="1792"/>
                    <a:pt x="742" y="1879"/>
                    <a:pt x="616" y="1879"/>
                  </a:cubicBezTo>
                  <a:cubicBezTo>
                    <a:pt x="490" y="1879"/>
                    <a:pt x="387" y="1792"/>
                    <a:pt x="387" y="1685"/>
                  </a:cubicBezTo>
                  <a:cubicBezTo>
                    <a:pt x="387" y="1639"/>
                    <a:pt x="406" y="1594"/>
                    <a:pt x="441" y="1559"/>
                  </a:cubicBezTo>
                  <a:cubicBezTo>
                    <a:pt x="476" y="1525"/>
                    <a:pt x="476" y="1469"/>
                    <a:pt x="442" y="1435"/>
                  </a:cubicBezTo>
                  <a:cubicBezTo>
                    <a:pt x="408" y="1400"/>
                    <a:pt x="352" y="1400"/>
                    <a:pt x="318" y="1434"/>
                  </a:cubicBezTo>
                  <a:cubicBezTo>
                    <a:pt x="296" y="1455"/>
                    <a:pt x="278" y="1478"/>
                    <a:pt x="263" y="1503"/>
                  </a:cubicBezTo>
                  <a:cubicBezTo>
                    <a:pt x="208" y="1450"/>
                    <a:pt x="175" y="1381"/>
                    <a:pt x="175" y="1309"/>
                  </a:cubicBezTo>
                  <a:cubicBezTo>
                    <a:pt x="175" y="1179"/>
                    <a:pt x="278" y="1064"/>
                    <a:pt x="424" y="1031"/>
                  </a:cubicBezTo>
                  <a:cubicBezTo>
                    <a:pt x="471" y="1020"/>
                    <a:pt x="501" y="973"/>
                    <a:pt x="490" y="925"/>
                  </a:cubicBezTo>
                  <a:cubicBezTo>
                    <a:pt x="479" y="878"/>
                    <a:pt x="432" y="848"/>
                    <a:pt x="385" y="859"/>
                  </a:cubicBezTo>
                  <a:cubicBezTo>
                    <a:pt x="326" y="873"/>
                    <a:pt x="271" y="895"/>
                    <a:pt x="223" y="925"/>
                  </a:cubicBezTo>
                  <a:cubicBezTo>
                    <a:pt x="192" y="886"/>
                    <a:pt x="175" y="840"/>
                    <a:pt x="175" y="792"/>
                  </a:cubicBezTo>
                  <a:cubicBezTo>
                    <a:pt x="175" y="660"/>
                    <a:pt x="301" y="552"/>
                    <a:pt x="455" y="551"/>
                  </a:cubicBezTo>
                  <a:cubicBezTo>
                    <a:pt x="456" y="551"/>
                    <a:pt x="457" y="551"/>
                    <a:pt x="458" y="551"/>
                  </a:cubicBezTo>
                  <a:cubicBezTo>
                    <a:pt x="478" y="551"/>
                    <a:pt x="498" y="545"/>
                    <a:pt x="514" y="531"/>
                  </a:cubicBezTo>
                  <a:cubicBezTo>
                    <a:pt x="548" y="502"/>
                    <a:pt x="555" y="454"/>
                    <a:pt x="532" y="417"/>
                  </a:cubicBezTo>
                  <a:cubicBezTo>
                    <a:pt x="531" y="416"/>
                    <a:pt x="531" y="415"/>
                    <a:pt x="530" y="414"/>
                  </a:cubicBezTo>
                  <a:cubicBezTo>
                    <a:pt x="530" y="414"/>
                    <a:pt x="529" y="413"/>
                    <a:pt x="529" y="413"/>
                  </a:cubicBezTo>
                  <a:cubicBezTo>
                    <a:pt x="528" y="411"/>
                    <a:pt x="526" y="409"/>
                    <a:pt x="525" y="407"/>
                  </a:cubicBezTo>
                  <a:cubicBezTo>
                    <a:pt x="525" y="407"/>
                    <a:pt x="525" y="407"/>
                    <a:pt x="525" y="407"/>
                  </a:cubicBezTo>
                  <a:cubicBezTo>
                    <a:pt x="510" y="389"/>
                    <a:pt x="492" y="361"/>
                    <a:pt x="492" y="322"/>
                  </a:cubicBezTo>
                  <a:cubicBezTo>
                    <a:pt x="492" y="241"/>
                    <a:pt x="572" y="175"/>
                    <a:pt x="669" y="175"/>
                  </a:cubicBezTo>
                  <a:cubicBezTo>
                    <a:pt x="766" y="175"/>
                    <a:pt x="845" y="241"/>
                    <a:pt x="845" y="322"/>
                  </a:cubicBezTo>
                  <a:cubicBezTo>
                    <a:pt x="845" y="371"/>
                    <a:pt x="884" y="410"/>
                    <a:pt x="933" y="410"/>
                  </a:cubicBezTo>
                  <a:cubicBezTo>
                    <a:pt x="982" y="410"/>
                    <a:pt x="1021" y="371"/>
                    <a:pt x="1021" y="322"/>
                  </a:cubicBezTo>
                  <a:cubicBezTo>
                    <a:pt x="1021" y="241"/>
                    <a:pt x="1100" y="175"/>
                    <a:pt x="1197" y="175"/>
                  </a:cubicBezTo>
                  <a:cubicBezTo>
                    <a:pt x="1294" y="175"/>
                    <a:pt x="1373" y="241"/>
                    <a:pt x="1373" y="322"/>
                  </a:cubicBezTo>
                  <a:cubicBezTo>
                    <a:pt x="1373" y="344"/>
                    <a:pt x="1368" y="363"/>
                    <a:pt x="1360" y="378"/>
                  </a:cubicBezTo>
                  <a:cubicBezTo>
                    <a:pt x="1310" y="382"/>
                    <a:pt x="1262" y="395"/>
                    <a:pt x="1216" y="414"/>
                  </a:cubicBezTo>
                  <a:cubicBezTo>
                    <a:pt x="1171" y="433"/>
                    <a:pt x="1150" y="484"/>
                    <a:pt x="1169" y="529"/>
                  </a:cubicBezTo>
                  <a:cubicBezTo>
                    <a:pt x="1188" y="574"/>
                    <a:pt x="1240" y="595"/>
                    <a:pt x="1284" y="576"/>
                  </a:cubicBezTo>
                  <a:cubicBezTo>
                    <a:pt x="1322" y="560"/>
                    <a:pt x="1363" y="552"/>
                    <a:pt x="1406" y="551"/>
                  </a:cubicBezTo>
                  <a:cubicBezTo>
                    <a:pt x="1407" y="551"/>
                    <a:pt x="1408" y="551"/>
                    <a:pt x="1408" y="551"/>
                  </a:cubicBezTo>
                  <a:cubicBezTo>
                    <a:pt x="1409" y="551"/>
                    <a:pt x="1410" y="551"/>
                    <a:pt x="1411" y="551"/>
                  </a:cubicBezTo>
                  <a:cubicBezTo>
                    <a:pt x="1565" y="552"/>
                    <a:pt x="1691" y="660"/>
                    <a:pt x="1691" y="792"/>
                  </a:cubicBezTo>
                  <a:cubicBezTo>
                    <a:pt x="1691" y="875"/>
                    <a:pt x="1640" y="952"/>
                    <a:pt x="1555" y="996"/>
                  </a:cubicBezTo>
                  <a:cubicBezTo>
                    <a:pt x="1526" y="1011"/>
                    <a:pt x="1508" y="1041"/>
                    <a:pt x="1508" y="1074"/>
                  </a:cubicBezTo>
                  <a:cubicBezTo>
                    <a:pt x="1508" y="1107"/>
                    <a:pt x="1526" y="1136"/>
                    <a:pt x="1555" y="11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Calibri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9" name="Google Shape;159;p24" descr="Image result for UNIversity of lago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2400" y="152400"/>
            <a:ext cx="1657350" cy="16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/>
        </p:nvSpPr>
        <p:spPr>
          <a:xfrm>
            <a:off x="3212250" y="5820222"/>
            <a:ext cx="57642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29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Supervised by: Dr. K.O. Orolu</a:t>
            </a:r>
            <a:endParaRPr sz="29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3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33" name="Google Shape;333;p33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34" name="Google Shape;334;p33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363856-DE19-4DCB-A5F0-4CE27AB2A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394" y="1409418"/>
            <a:ext cx="4772691" cy="40391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6494F3-E274-463E-964B-A6B3FDC1AC50}"/>
              </a:ext>
            </a:extLst>
          </p:cNvPr>
          <p:cNvSpPr txBox="1"/>
          <p:nvPr/>
        </p:nvSpPr>
        <p:spPr>
          <a:xfrm>
            <a:off x="1111348" y="5641145"/>
            <a:ext cx="452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</a:t>
            </a:r>
            <a:br>
              <a:rPr lang="en-US" dirty="0"/>
            </a:br>
            <a:r>
              <a:rPr lang="en-US" dirty="0"/>
              <a:t>Square Error (MSE) of 0.2240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D1F162-84C8-4A6D-AEC2-CCCA2BE64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181" y="1323681"/>
            <a:ext cx="5087060" cy="42106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19A816-26B2-4845-8E53-F9664FF76E0E}"/>
              </a:ext>
            </a:extLst>
          </p:cNvPr>
          <p:cNvSpPr txBox="1"/>
          <p:nvPr/>
        </p:nvSpPr>
        <p:spPr>
          <a:xfrm>
            <a:off x="7661088" y="5641145"/>
            <a:ext cx="452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</a:t>
            </a:r>
            <a:br>
              <a:rPr lang="en-US" dirty="0"/>
            </a:br>
            <a:r>
              <a:rPr lang="en-US" dirty="0"/>
              <a:t>Square Error (MSE) of 0.4988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D29DA2B-2EC4-4108-A5BC-FD3C135FB1F9}"/>
              </a:ext>
            </a:extLst>
          </p:cNvPr>
          <p:cNvSpPr txBox="1">
            <a:spLocks/>
          </p:cNvSpPr>
          <p:nvPr/>
        </p:nvSpPr>
        <p:spPr>
          <a:xfrm>
            <a:off x="2806047" y="355820"/>
            <a:ext cx="8256894" cy="1052136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latin typeface="Constantia" panose="02030602050306030303" pitchFamily="18" charset="0"/>
              </a:rPr>
              <a:t>The following graphs depicts the network performance by various training functions.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565916-39D9-4869-AA4C-E3B4410E048E}"/>
              </a:ext>
            </a:extLst>
          </p:cNvPr>
          <p:cNvSpPr/>
          <p:nvPr/>
        </p:nvSpPr>
        <p:spPr>
          <a:xfrm>
            <a:off x="1575582" y="5205046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E2BCE7-BEC2-4BB3-93EA-31DF055F41A5}"/>
              </a:ext>
            </a:extLst>
          </p:cNvPr>
          <p:cNvSpPr/>
          <p:nvPr/>
        </p:nvSpPr>
        <p:spPr>
          <a:xfrm>
            <a:off x="7242517" y="5102536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4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1" name="Google Shape;341;p34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42" name="Google Shape;342;p34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BD6E0-9486-47C4-A044-BA1BAF824E7E}"/>
              </a:ext>
            </a:extLst>
          </p:cNvPr>
          <p:cNvSpPr txBox="1"/>
          <p:nvPr/>
        </p:nvSpPr>
        <p:spPr>
          <a:xfrm>
            <a:off x="1111348" y="5641145"/>
            <a:ext cx="452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</a:t>
            </a:r>
            <a:br>
              <a:rPr lang="en-US" dirty="0"/>
            </a:br>
            <a:r>
              <a:rPr lang="en-US" dirty="0"/>
              <a:t>Square Error (MSE) of 0.4996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A7813-B466-4F3D-BE26-C72AE1EA1DDF}"/>
              </a:ext>
            </a:extLst>
          </p:cNvPr>
          <p:cNvSpPr txBox="1"/>
          <p:nvPr/>
        </p:nvSpPr>
        <p:spPr>
          <a:xfrm>
            <a:off x="7661088" y="5541513"/>
            <a:ext cx="452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</a:t>
            </a:r>
            <a:br>
              <a:rPr lang="en-US" dirty="0"/>
            </a:br>
            <a:r>
              <a:rPr lang="en-US" dirty="0"/>
              <a:t>Square Error (MSE) of 0.4996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77DD6B-05D4-489A-8347-B90D62685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41" y="1033751"/>
            <a:ext cx="5334744" cy="45440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C2F817-CDE2-4AF9-BC5E-5A14BB194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475" y="953960"/>
            <a:ext cx="5115639" cy="451548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BCFAF83-361E-41FE-961E-56FDED6B04D2}"/>
              </a:ext>
            </a:extLst>
          </p:cNvPr>
          <p:cNvSpPr/>
          <p:nvPr/>
        </p:nvSpPr>
        <p:spPr>
          <a:xfrm>
            <a:off x="1167618" y="5256872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C717372-5961-492F-A0F8-3F3D3F00F7CC}"/>
              </a:ext>
            </a:extLst>
          </p:cNvPr>
          <p:cNvSpPr/>
          <p:nvPr/>
        </p:nvSpPr>
        <p:spPr>
          <a:xfrm>
            <a:off x="7036916" y="5189151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373001-BF37-414A-A29A-6E4847EDB16E}"/>
              </a:ext>
            </a:extLst>
          </p:cNvPr>
          <p:cNvSpPr txBox="1"/>
          <p:nvPr/>
        </p:nvSpPr>
        <p:spPr>
          <a:xfrm>
            <a:off x="858488" y="5707647"/>
            <a:ext cx="452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</a:t>
            </a:r>
            <a:br>
              <a:rPr lang="en-US" dirty="0"/>
            </a:br>
            <a:r>
              <a:rPr lang="en-US" dirty="0"/>
              <a:t>Square Error (MSE) of 0.4032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79C2F3-1C31-431E-B826-15D1C4F48FD7}"/>
              </a:ext>
            </a:extLst>
          </p:cNvPr>
          <p:cNvSpPr txBox="1"/>
          <p:nvPr/>
        </p:nvSpPr>
        <p:spPr>
          <a:xfrm>
            <a:off x="7523871" y="5669741"/>
            <a:ext cx="452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</a:t>
            </a:r>
            <a:br>
              <a:rPr lang="en-US" dirty="0"/>
            </a:br>
            <a:r>
              <a:rPr lang="en-US" dirty="0"/>
              <a:t>Square Error (MSE) of 0.4993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97AC3C-5459-43CD-A8C4-F0F2FA4AD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217" y="1079376"/>
            <a:ext cx="5249008" cy="45345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8F0BEA-4EDB-4D68-944A-1694C0A29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841" y="1008557"/>
            <a:ext cx="5163271" cy="456311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0DDCBC8-C330-4511-919A-3A83EA1641BF}"/>
              </a:ext>
            </a:extLst>
          </p:cNvPr>
          <p:cNvSpPr/>
          <p:nvPr/>
        </p:nvSpPr>
        <p:spPr>
          <a:xfrm>
            <a:off x="956964" y="5342201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7FA88C-34C3-4A63-92DF-C122B2E8AABE}"/>
              </a:ext>
            </a:extLst>
          </p:cNvPr>
          <p:cNvSpPr/>
          <p:nvPr/>
        </p:nvSpPr>
        <p:spPr>
          <a:xfrm>
            <a:off x="7291756" y="5283537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8AA15B-F521-4C39-890C-38D8E72A9C33}"/>
              </a:ext>
            </a:extLst>
          </p:cNvPr>
          <p:cNvSpPr txBox="1"/>
          <p:nvPr/>
        </p:nvSpPr>
        <p:spPr>
          <a:xfrm>
            <a:off x="609441" y="1161747"/>
            <a:ext cx="69353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Determining Optimum Network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C4E0B7-D77F-4B93-812E-2A88E4BD8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242" y="1568971"/>
            <a:ext cx="4877481" cy="41344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1AB1B5-2EBC-455D-9E86-173D6640B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419" y="1645632"/>
            <a:ext cx="4763165" cy="40963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141F9EE-B15F-4F98-973F-C89603EF038C}"/>
              </a:ext>
            </a:extLst>
          </p:cNvPr>
          <p:cNvSpPr/>
          <p:nvPr/>
        </p:nvSpPr>
        <p:spPr>
          <a:xfrm>
            <a:off x="1041010" y="5361565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4764515-5620-4033-AFA0-FE10580FE7E7}"/>
              </a:ext>
            </a:extLst>
          </p:cNvPr>
          <p:cNvSpPr/>
          <p:nvPr/>
        </p:nvSpPr>
        <p:spPr>
          <a:xfrm>
            <a:off x="7399607" y="5333429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23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E4ABED-777D-46EA-B206-82BDF5A11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" y="1295102"/>
            <a:ext cx="4725059" cy="42677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5F16C5-CEF3-4997-A915-22CEB416E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3948" y="1380839"/>
            <a:ext cx="5487166" cy="40963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BC4430-DB6B-4229-BC29-6FB282712B8F}"/>
              </a:ext>
            </a:extLst>
          </p:cNvPr>
          <p:cNvSpPr/>
          <p:nvPr/>
        </p:nvSpPr>
        <p:spPr>
          <a:xfrm>
            <a:off x="1083217" y="5176910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13879D-1E4D-4FC9-84C2-D9CAE076CD38}"/>
              </a:ext>
            </a:extLst>
          </p:cNvPr>
          <p:cNvSpPr/>
          <p:nvPr/>
        </p:nvSpPr>
        <p:spPr>
          <a:xfrm>
            <a:off x="6580912" y="5134706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86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7C20E2-FCA3-40F5-B14B-777B3BD4C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" y="1337728"/>
            <a:ext cx="5582429" cy="46012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273529-02D6-4FC1-8071-0FC6AD4E5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1162" y="1371070"/>
            <a:ext cx="5477639" cy="45345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4B4D8AD-2476-4840-A155-1772FE5D8180}"/>
              </a:ext>
            </a:extLst>
          </p:cNvPr>
          <p:cNvSpPr/>
          <p:nvPr/>
        </p:nvSpPr>
        <p:spPr>
          <a:xfrm>
            <a:off x="1153551" y="5605795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0DCF18-0BB2-4965-9CB6-C66925D309F7}"/>
              </a:ext>
            </a:extLst>
          </p:cNvPr>
          <p:cNvSpPr/>
          <p:nvPr/>
        </p:nvSpPr>
        <p:spPr>
          <a:xfrm>
            <a:off x="7146388" y="5533597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12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3299F5-862A-468F-AD73-D6DC47A1D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" y="1294859"/>
            <a:ext cx="5201376" cy="46869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825A74-92E0-4186-A513-F67806753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3549" y="1361543"/>
            <a:ext cx="5315692" cy="455358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8567D2E-B2C3-4B2D-A854-151A36C924E3}"/>
              </a:ext>
            </a:extLst>
          </p:cNvPr>
          <p:cNvSpPr/>
          <p:nvPr/>
        </p:nvSpPr>
        <p:spPr>
          <a:xfrm>
            <a:off x="1097281" y="5605345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26EE7-381A-4E57-A484-B6CD34778752}"/>
              </a:ext>
            </a:extLst>
          </p:cNvPr>
          <p:cNvSpPr/>
          <p:nvPr/>
        </p:nvSpPr>
        <p:spPr>
          <a:xfrm>
            <a:off x="6639952" y="5545332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33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201DEC-A7D4-4FDE-9A71-C8798010D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58" y="1356780"/>
            <a:ext cx="5315692" cy="45631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A09A9F-7556-4C8A-ABA6-F1E9538ED7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107" y="1249513"/>
            <a:ext cx="5068007" cy="45631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9DB1A51-557B-4FFD-9A05-168E5D5D5459}"/>
              </a:ext>
            </a:extLst>
          </p:cNvPr>
          <p:cNvSpPr/>
          <p:nvPr/>
        </p:nvSpPr>
        <p:spPr>
          <a:xfrm>
            <a:off x="787792" y="5606016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C7D29B-FB00-4B8F-8F73-6329D1A1EBD8}"/>
              </a:ext>
            </a:extLst>
          </p:cNvPr>
          <p:cNvSpPr/>
          <p:nvPr/>
        </p:nvSpPr>
        <p:spPr>
          <a:xfrm>
            <a:off x="6622081" y="5498316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85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08488D-9DD9-46E6-A8F2-3BF57A4B7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28" y="1342491"/>
            <a:ext cx="5010849" cy="45916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799747-44F4-49F4-BE96-7EC8B06FCB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158" y="1342491"/>
            <a:ext cx="5115639" cy="46393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D8D850-11F6-439A-A542-98CB8FAC50DB}"/>
              </a:ext>
            </a:extLst>
          </p:cNvPr>
          <p:cNvSpPr/>
          <p:nvPr/>
        </p:nvSpPr>
        <p:spPr>
          <a:xfrm>
            <a:off x="858129" y="5690646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9B4CAA-7693-4951-ABB6-F8FEE0F73829}"/>
              </a:ext>
            </a:extLst>
          </p:cNvPr>
          <p:cNvSpPr/>
          <p:nvPr/>
        </p:nvSpPr>
        <p:spPr>
          <a:xfrm>
            <a:off x="6970226" y="5582946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95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4D529C-B030-4591-989D-FE4BEDB43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258" y="1409175"/>
            <a:ext cx="4944165" cy="44583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01D7439-E93C-4F40-A78D-9A06B1F8B0BA}"/>
              </a:ext>
            </a:extLst>
          </p:cNvPr>
          <p:cNvSpPr/>
          <p:nvPr/>
        </p:nvSpPr>
        <p:spPr>
          <a:xfrm>
            <a:off x="3910819" y="5623961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09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Introduction</a:t>
            </a:r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300"/>
              <a:buFont typeface="Open Sans"/>
              <a:buNone/>
            </a:pPr>
            <a:r>
              <a:rPr lang="en-US"/>
              <a:t>Department of Systems Engineering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8039"/>
            <a:ext cx="5668658" cy="439513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/>
        </p:nvSpPr>
        <p:spPr>
          <a:xfrm>
            <a:off x="0" y="5533175"/>
            <a:ext cx="5110200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AFig. 1 A depiction of cyber security on a laptop. (https: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www.ecpi.edu</a:t>
            </a:r>
            <a:r>
              <a:rPr lang="en-US"/>
              <a:t> 01-11-19)</a:t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 flipH="1">
            <a:off x="6094425" y="2285675"/>
            <a:ext cx="5827800" cy="11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Cyber security are techniques of protecting computers, networks, programs and data from unauthorized access or attacks that are aimed for exploitation (ecomomictimes, 2019)</a:t>
            </a:r>
            <a:endParaRPr sz="2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04FDC6-5247-4876-A633-E88EDB81D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258" y="768039"/>
            <a:ext cx="5306165" cy="489653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A26E41F-F68B-4C04-96F5-9E6737777991}"/>
              </a:ext>
            </a:extLst>
          </p:cNvPr>
          <p:cNvSpPr/>
          <p:nvPr/>
        </p:nvSpPr>
        <p:spPr>
          <a:xfrm>
            <a:off x="4768948" y="630139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340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A241BE-3B58-4EFF-858A-024F82F312EF}"/>
              </a:ext>
            </a:extLst>
          </p:cNvPr>
          <p:cNvSpPr txBox="1"/>
          <p:nvPr/>
        </p:nvSpPr>
        <p:spPr>
          <a:xfrm>
            <a:off x="609441" y="1187786"/>
            <a:ext cx="21196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Testing Optimality Of {48-50-24}</a:t>
            </a:r>
            <a:r>
              <a:rPr lang="en-US" dirty="0"/>
              <a:t> </a:t>
            </a:r>
            <a:r>
              <a:rPr lang="en-US" b="1" dirty="0"/>
              <a:t>Network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0154FE-CD5E-46CB-AA47-8437458BD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100" y="1181360"/>
            <a:ext cx="5058481" cy="47536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72F7DE-2856-4C16-96BB-D044CBE7BD66}"/>
              </a:ext>
            </a:extLst>
          </p:cNvPr>
          <p:cNvSpPr txBox="1"/>
          <p:nvPr/>
        </p:nvSpPr>
        <p:spPr>
          <a:xfrm>
            <a:off x="8667228" y="3176671"/>
            <a:ext cx="2912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ROC Plot of {48-50-24} Network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1285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B070DF-C38C-446F-9423-C780E8230648}"/>
              </a:ext>
            </a:extLst>
          </p:cNvPr>
          <p:cNvSpPr txBox="1"/>
          <p:nvPr/>
        </p:nvSpPr>
        <p:spPr>
          <a:xfrm>
            <a:off x="609441" y="1145084"/>
            <a:ext cx="4881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Performance Evaluation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AFDCFA-CAD7-4758-9111-2CA9FF1C1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971" y="1726726"/>
            <a:ext cx="2544831" cy="38232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7D53BD-C67F-4CF0-8859-52ADC07BA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9836" y="2338758"/>
            <a:ext cx="5864018" cy="21804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E6666DF-75E2-47CC-BDFF-FF19087ABBFB}"/>
              </a:ext>
            </a:extLst>
          </p:cNvPr>
          <p:cNvSpPr/>
          <p:nvPr/>
        </p:nvSpPr>
        <p:spPr>
          <a:xfrm>
            <a:off x="6414869" y="2338758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522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Results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49" name="Google Shape;349;p35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95B4C7-76C6-443B-A282-1DA52A1CF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222" y="1934979"/>
            <a:ext cx="5987235" cy="29880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409F06-0AF6-4D31-9B76-30DCA0275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5016" y="1934979"/>
            <a:ext cx="5277587" cy="31817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04DE183-4940-4AAE-AF06-498CD955EC2A}"/>
              </a:ext>
            </a:extLst>
          </p:cNvPr>
          <p:cNvSpPr/>
          <p:nvPr/>
        </p:nvSpPr>
        <p:spPr>
          <a:xfrm>
            <a:off x="1856936" y="2053883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A64C0A-8C21-421D-9480-10AA62ECDC55}"/>
              </a:ext>
            </a:extLst>
          </p:cNvPr>
          <p:cNvSpPr/>
          <p:nvPr/>
        </p:nvSpPr>
        <p:spPr>
          <a:xfrm>
            <a:off x="7652825" y="4852681"/>
            <a:ext cx="604910" cy="243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833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Conclusion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57" name="Google Shape;357;p36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58" name="Google Shape;358;p36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359" name="Google Shape;359;p36"/>
          <p:cNvSpPr txBox="1"/>
          <p:nvPr/>
        </p:nvSpPr>
        <p:spPr>
          <a:xfrm>
            <a:off x="1218850" y="2116495"/>
            <a:ext cx="9751200" cy="26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The project was aimed at designing a network authentication mechanism that can detect and prevent cyber attacks from unauthorized users irrespective of the penetration tool used.</a:t>
            </a:r>
            <a:endParaRPr sz="3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3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2" r="13"/>
          <a:stretch/>
        </p:blipFill>
        <p:spPr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7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>
            <a:gsLst>
              <a:gs pos="0">
                <a:srgbClr val="2B1E5C">
                  <a:alpha val="89803"/>
                </a:srgbClr>
              </a:gs>
              <a:gs pos="39000">
                <a:srgbClr val="2B1E5C">
                  <a:alpha val="89803"/>
                </a:srgbClr>
              </a:gs>
              <a:gs pos="100000">
                <a:srgbClr val="9C319F">
                  <a:alpha val="69803"/>
                </a:srgbClr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37"/>
          <p:cNvSpPr txBox="1"/>
          <p:nvPr/>
        </p:nvSpPr>
        <p:spPr>
          <a:xfrm>
            <a:off x="1886381" y="5622183"/>
            <a:ext cx="7227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</p:txBody>
      </p:sp>
      <p:pic>
        <p:nvPicPr>
          <p:cNvPr id="368" name="Google Shape;368;p37"/>
          <p:cNvPicPr preferRelativeResize="0"/>
          <p:nvPr/>
        </p:nvPicPr>
        <p:blipFill rotWithShape="1">
          <a:blip r:embed="rId4">
            <a:alphaModFix/>
          </a:blip>
          <a:srcRect l="24715" t="31009" b="36475"/>
          <a:stretch/>
        </p:blipFill>
        <p:spPr>
          <a:xfrm>
            <a:off x="2055617" y="184323"/>
            <a:ext cx="6888526" cy="4684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/>
            </a:gs>
            <a:gs pos="100000">
              <a:schemeClr val="accent3"/>
            </a:gs>
          </a:gsLst>
          <a:lin ang="2700000" scaled="0"/>
        </a:gra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/>
        </p:nvSpPr>
        <p:spPr>
          <a:xfrm>
            <a:off x="863342" y="1016214"/>
            <a:ext cx="3455719" cy="1434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Examples of Security Threats</a:t>
            </a:r>
            <a:endParaRPr sz="3100"/>
          </a:p>
        </p:txBody>
      </p:sp>
      <p:sp>
        <p:nvSpPr>
          <p:cNvPr id="176" name="Google Shape;176;p26"/>
          <p:cNvSpPr txBox="1"/>
          <p:nvPr/>
        </p:nvSpPr>
        <p:spPr>
          <a:xfrm flipH="1">
            <a:off x="4956275" y="790222"/>
            <a:ext cx="273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</a:rPr>
              <a:t>Denial of Service (DoS)</a:t>
            </a:r>
            <a:endParaRPr sz="1800"/>
          </a:p>
        </p:txBody>
      </p:sp>
      <p:sp>
        <p:nvSpPr>
          <p:cNvPr id="177" name="Google Shape;177;p26"/>
          <p:cNvSpPr txBox="1"/>
          <p:nvPr/>
        </p:nvSpPr>
        <p:spPr>
          <a:xfrm flipH="1">
            <a:off x="8464483" y="879758"/>
            <a:ext cx="3370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lt1"/>
                </a:solidFill>
              </a:rPr>
              <a:t>MAC Address Spoofing</a:t>
            </a:r>
            <a:endParaRPr sz="2100"/>
          </a:p>
        </p:txBody>
      </p:sp>
      <p:sp>
        <p:nvSpPr>
          <p:cNvPr id="178" name="Google Shape;178;p26"/>
          <p:cNvSpPr txBox="1"/>
          <p:nvPr/>
        </p:nvSpPr>
        <p:spPr>
          <a:xfrm flipH="1">
            <a:off x="4726275" y="3935029"/>
            <a:ext cx="273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</a:rPr>
              <a:t>DNS Spoofing</a:t>
            </a:r>
            <a:endParaRPr/>
          </a:p>
        </p:txBody>
      </p:sp>
      <p:sp>
        <p:nvSpPr>
          <p:cNvPr id="179" name="Google Shape;179;p26"/>
          <p:cNvSpPr txBox="1"/>
          <p:nvPr/>
        </p:nvSpPr>
        <p:spPr>
          <a:xfrm>
            <a:off x="8599087" y="3935024"/>
            <a:ext cx="3370200" cy="1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</a:rPr>
              <a:t>Man in the Middle Attack</a:t>
            </a:r>
            <a:endParaRPr sz="2000"/>
          </a:p>
        </p:txBody>
      </p:sp>
      <p:grpSp>
        <p:nvGrpSpPr>
          <p:cNvPr id="180" name="Google Shape;180;p26"/>
          <p:cNvGrpSpPr/>
          <p:nvPr/>
        </p:nvGrpSpPr>
        <p:grpSpPr>
          <a:xfrm>
            <a:off x="886840" y="2900685"/>
            <a:ext cx="3370053" cy="2850075"/>
            <a:chOff x="2422004" y="350838"/>
            <a:chExt cx="6923213" cy="5855007"/>
          </a:xfrm>
        </p:grpSpPr>
        <p:grpSp>
          <p:nvGrpSpPr>
            <p:cNvPr id="181" name="Google Shape;181;p26"/>
            <p:cNvGrpSpPr/>
            <p:nvPr/>
          </p:nvGrpSpPr>
          <p:grpSpPr>
            <a:xfrm>
              <a:off x="3698925" y="1485639"/>
              <a:ext cx="2413154" cy="1596293"/>
              <a:chOff x="-10442575" y="179388"/>
              <a:chExt cx="9313863" cy="6161087"/>
            </a:xfrm>
          </p:grpSpPr>
          <p:sp>
            <p:nvSpPr>
              <p:cNvPr id="182" name="Google Shape;182;p26"/>
              <p:cNvSpPr/>
              <p:nvPr/>
            </p:nvSpPr>
            <p:spPr>
              <a:xfrm>
                <a:off x="-10213975" y="1098550"/>
                <a:ext cx="9085263" cy="524192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388" extrusionOk="0">
                    <a:moveTo>
                      <a:pt x="408" y="386"/>
                    </a:moveTo>
                    <a:cubicBezTo>
                      <a:pt x="4" y="153"/>
                      <a:pt x="4" y="153"/>
                      <a:pt x="4" y="153"/>
                    </a:cubicBezTo>
                    <a:cubicBezTo>
                      <a:pt x="0" y="150"/>
                      <a:pt x="0" y="145"/>
                      <a:pt x="6" y="142"/>
                    </a:cubicBezTo>
                    <a:cubicBezTo>
                      <a:pt x="246" y="4"/>
                      <a:pt x="246" y="4"/>
                      <a:pt x="246" y="4"/>
                    </a:cubicBezTo>
                    <a:cubicBezTo>
                      <a:pt x="251" y="0"/>
                      <a:pt x="260" y="0"/>
                      <a:pt x="264" y="3"/>
                    </a:cubicBezTo>
                    <a:cubicBezTo>
                      <a:pt x="668" y="236"/>
                      <a:pt x="668" y="236"/>
                      <a:pt x="668" y="236"/>
                    </a:cubicBezTo>
                    <a:cubicBezTo>
                      <a:pt x="672" y="238"/>
                      <a:pt x="672" y="243"/>
                      <a:pt x="666" y="246"/>
                    </a:cubicBezTo>
                    <a:cubicBezTo>
                      <a:pt x="426" y="385"/>
                      <a:pt x="426" y="385"/>
                      <a:pt x="426" y="385"/>
                    </a:cubicBezTo>
                    <a:cubicBezTo>
                      <a:pt x="420" y="388"/>
                      <a:pt x="412" y="388"/>
                      <a:pt x="408" y="386"/>
                    </a:cubicBezTo>
                  </a:path>
                </a:pathLst>
              </a:custGeom>
              <a:solidFill>
                <a:srgbClr val="4D184F">
                  <a:alpha val="69803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26"/>
              <p:cNvSpPr/>
              <p:nvPr/>
            </p:nvSpPr>
            <p:spPr>
              <a:xfrm>
                <a:off x="-10429875" y="382588"/>
                <a:ext cx="9286875" cy="5308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3" extrusionOk="0">
                    <a:moveTo>
                      <a:pt x="687" y="228"/>
                    </a:moveTo>
                    <a:cubicBezTo>
                      <a:pt x="670" y="231"/>
                      <a:pt x="670" y="231"/>
                      <a:pt x="670" y="231"/>
                    </a:cubicBezTo>
                    <a:cubicBezTo>
                      <a:pt x="275" y="3"/>
                      <a:pt x="275" y="3"/>
                      <a:pt x="275" y="3"/>
                    </a:cubicBezTo>
                    <a:cubicBezTo>
                      <a:pt x="270" y="0"/>
                      <a:pt x="261" y="1"/>
                      <a:pt x="256" y="4"/>
                    </a:cubicBezTo>
                    <a:cubicBezTo>
                      <a:pt x="30" y="134"/>
                      <a:pt x="30" y="134"/>
                      <a:pt x="30" y="134"/>
                    </a:cubicBezTo>
                    <a:cubicBezTo>
                      <a:pt x="0" y="139"/>
                      <a:pt x="0" y="139"/>
                      <a:pt x="0" y="139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0" y="151"/>
                      <a:pt x="1" y="153"/>
                      <a:pt x="4" y="154"/>
                    </a:cubicBezTo>
                    <a:cubicBezTo>
                      <a:pt x="412" y="390"/>
                      <a:pt x="412" y="390"/>
                      <a:pt x="412" y="390"/>
                    </a:cubicBezTo>
                    <a:cubicBezTo>
                      <a:pt x="417" y="393"/>
                      <a:pt x="426" y="392"/>
                      <a:pt x="431" y="389"/>
                    </a:cubicBezTo>
                    <a:cubicBezTo>
                      <a:pt x="682" y="244"/>
                      <a:pt x="682" y="244"/>
                      <a:pt x="682" y="244"/>
                    </a:cubicBezTo>
                    <a:cubicBezTo>
                      <a:pt x="685" y="243"/>
                      <a:pt x="687" y="240"/>
                      <a:pt x="687" y="238"/>
                    </a:cubicBezTo>
                    <a:cubicBezTo>
                      <a:pt x="687" y="238"/>
                      <a:pt x="687" y="238"/>
                      <a:pt x="687" y="238"/>
                    </a:cubicBezTo>
                    <a:cubicBezTo>
                      <a:pt x="687" y="228"/>
                      <a:pt x="687" y="228"/>
                      <a:pt x="687" y="228"/>
                    </a:cubicBezTo>
                  </a:path>
                </a:pathLst>
              </a:custGeom>
              <a:solidFill>
                <a:srgbClr val="312A9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p26"/>
              <p:cNvSpPr/>
              <p:nvPr/>
            </p:nvSpPr>
            <p:spPr>
              <a:xfrm>
                <a:off x="-10429875" y="395288"/>
                <a:ext cx="9286875" cy="52832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67" y="0"/>
                    </a:moveTo>
                    <a:cubicBezTo>
                      <a:pt x="263" y="0"/>
                      <a:pt x="259" y="1"/>
                      <a:pt x="256" y="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150"/>
                      <a:pt x="1" y="152"/>
                      <a:pt x="4" y="153"/>
                    </a:cubicBezTo>
                    <a:cubicBezTo>
                      <a:pt x="412" y="389"/>
                      <a:pt x="412" y="389"/>
                      <a:pt x="412" y="389"/>
                    </a:cubicBezTo>
                    <a:cubicBezTo>
                      <a:pt x="414" y="390"/>
                      <a:pt x="417" y="391"/>
                      <a:pt x="421" y="391"/>
                    </a:cubicBezTo>
                    <a:cubicBezTo>
                      <a:pt x="424" y="391"/>
                      <a:pt x="428" y="390"/>
                      <a:pt x="431" y="388"/>
                    </a:cubicBezTo>
                    <a:cubicBezTo>
                      <a:pt x="682" y="243"/>
                      <a:pt x="682" y="243"/>
                      <a:pt x="682" y="243"/>
                    </a:cubicBezTo>
                    <a:cubicBezTo>
                      <a:pt x="685" y="242"/>
                      <a:pt x="687" y="239"/>
                      <a:pt x="687" y="237"/>
                    </a:cubicBezTo>
                    <a:cubicBezTo>
                      <a:pt x="687" y="237"/>
                      <a:pt x="687" y="237"/>
                      <a:pt x="687" y="237"/>
                    </a:cubicBezTo>
                    <a:cubicBezTo>
                      <a:pt x="687" y="227"/>
                      <a:pt x="687" y="227"/>
                      <a:pt x="687" y="227"/>
                    </a:cubicBezTo>
                    <a:cubicBezTo>
                      <a:pt x="670" y="230"/>
                      <a:pt x="670" y="230"/>
                      <a:pt x="670" y="230"/>
                    </a:cubicBezTo>
                    <a:cubicBezTo>
                      <a:pt x="275" y="2"/>
                      <a:pt x="275" y="2"/>
                      <a:pt x="275" y="2"/>
                    </a:cubicBezTo>
                    <a:cubicBezTo>
                      <a:pt x="273" y="1"/>
                      <a:pt x="270" y="0"/>
                      <a:pt x="267" y="0"/>
                    </a:cubicBezTo>
                  </a:path>
                </a:pathLst>
              </a:custGeom>
              <a:solidFill>
                <a:srgbClr val="4D184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26"/>
              <p:cNvSpPr/>
              <p:nvPr/>
            </p:nvSpPr>
            <p:spPr>
              <a:xfrm>
                <a:off x="-10429875" y="2314575"/>
                <a:ext cx="9286875" cy="3322637"/>
              </a:xfrm>
              <a:custGeom>
                <a:avLst/>
                <a:gdLst/>
                <a:ahLst/>
                <a:cxnLst/>
                <a:rect l="l" t="t" r="r" b="b"/>
                <a:pathLst>
                  <a:path w="687" h="246" extrusionOk="0">
                    <a:moveTo>
                      <a:pt x="682" y="95"/>
                    </a:moveTo>
                    <a:cubicBezTo>
                      <a:pt x="431" y="240"/>
                      <a:pt x="431" y="240"/>
                      <a:pt x="431" y="240"/>
                    </a:cubicBezTo>
                    <a:cubicBezTo>
                      <a:pt x="426" y="243"/>
                      <a:pt x="417" y="244"/>
                      <a:pt x="412" y="241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1" y="4"/>
                      <a:pt x="0" y="2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6"/>
                      <a:pt x="4" y="7"/>
                    </a:cubicBezTo>
                    <a:cubicBezTo>
                      <a:pt x="412" y="243"/>
                      <a:pt x="412" y="243"/>
                      <a:pt x="412" y="243"/>
                    </a:cubicBezTo>
                    <a:cubicBezTo>
                      <a:pt x="417" y="246"/>
                      <a:pt x="426" y="246"/>
                      <a:pt x="431" y="243"/>
                    </a:cubicBezTo>
                    <a:cubicBezTo>
                      <a:pt x="682" y="98"/>
                      <a:pt x="682" y="98"/>
                      <a:pt x="682" y="98"/>
                    </a:cubicBezTo>
                    <a:cubicBezTo>
                      <a:pt x="685" y="96"/>
                      <a:pt x="687" y="94"/>
                      <a:pt x="687" y="92"/>
                    </a:cubicBezTo>
                    <a:cubicBezTo>
                      <a:pt x="687" y="92"/>
                      <a:pt x="687" y="92"/>
                      <a:pt x="687" y="92"/>
                    </a:cubicBezTo>
                    <a:cubicBezTo>
                      <a:pt x="687" y="89"/>
                      <a:pt x="687" y="89"/>
                      <a:pt x="687" y="89"/>
                    </a:cubicBezTo>
                    <a:cubicBezTo>
                      <a:pt x="687" y="89"/>
                      <a:pt x="687" y="89"/>
                      <a:pt x="687" y="89"/>
                    </a:cubicBezTo>
                    <a:cubicBezTo>
                      <a:pt x="687" y="91"/>
                      <a:pt x="685" y="94"/>
                      <a:pt x="682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D173D4"/>
                  </a:gs>
                  <a:gs pos="100000">
                    <a:srgbClr val="742477"/>
                  </a:gs>
                </a:gsLst>
                <a:lin ang="27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26"/>
              <p:cNvSpPr/>
              <p:nvPr/>
            </p:nvSpPr>
            <p:spPr>
              <a:xfrm>
                <a:off x="-10442575" y="179388"/>
                <a:ext cx="9313863" cy="5376862"/>
              </a:xfrm>
              <a:custGeom>
                <a:avLst/>
                <a:gdLst/>
                <a:ahLst/>
                <a:cxnLst/>
                <a:rect l="l" t="t" r="r" b="b"/>
                <a:pathLst>
                  <a:path w="689" h="398" extrusionOk="0">
                    <a:moveTo>
                      <a:pt x="413" y="395"/>
                    </a:moveTo>
                    <a:cubicBezTo>
                      <a:pt x="5" y="159"/>
                      <a:pt x="5" y="159"/>
                      <a:pt x="5" y="159"/>
                    </a:cubicBezTo>
                    <a:cubicBezTo>
                      <a:pt x="0" y="156"/>
                      <a:pt x="0" y="151"/>
                      <a:pt x="6" y="148"/>
                    </a:cubicBezTo>
                    <a:cubicBezTo>
                      <a:pt x="257" y="3"/>
                      <a:pt x="257" y="3"/>
                      <a:pt x="257" y="3"/>
                    </a:cubicBezTo>
                    <a:cubicBezTo>
                      <a:pt x="262" y="0"/>
                      <a:pt x="271" y="0"/>
                      <a:pt x="276" y="3"/>
                    </a:cubicBezTo>
                    <a:cubicBezTo>
                      <a:pt x="684" y="239"/>
                      <a:pt x="684" y="239"/>
                      <a:pt x="684" y="239"/>
                    </a:cubicBezTo>
                    <a:cubicBezTo>
                      <a:pt x="689" y="241"/>
                      <a:pt x="689" y="246"/>
                      <a:pt x="683" y="250"/>
                    </a:cubicBezTo>
                    <a:cubicBezTo>
                      <a:pt x="432" y="394"/>
                      <a:pt x="432" y="394"/>
                      <a:pt x="432" y="394"/>
                    </a:cubicBezTo>
                    <a:cubicBezTo>
                      <a:pt x="427" y="398"/>
                      <a:pt x="418" y="398"/>
                      <a:pt x="413" y="3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742477"/>
                  </a:gs>
                  <a:gs pos="18000">
                    <a:srgbClr val="742477"/>
                  </a:gs>
                  <a:gs pos="100000">
                    <a:srgbClr val="D173D4"/>
                  </a:gs>
                </a:gsLst>
                <a:lin ang="96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26"/>
              <p:cNvSpPr/>
              <p:nvPr/>
            </p:nvSpPr>
            <p:spPr>
              <a:xfrm>
                <a:off x="-3373438" y="4827588"/>
                <a:ext cx="4127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0" y="3"/>
                    </a:moveTo>
                    <a:cubicBezTo>
                      <a:pt x="0" y="4"/>
                      <a:pt x="1" y="4"/>
                      <a:pt x="2" y="4"/>
                    </a:cubicBezTo>
                    <a:cubicBezTo>
                      <a:pt x="3" y="3"/>
                      <a:pt x="3" y="2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26"/>
              <p:cNvSpPr/>
              <p:nvPr/>
            </p:nvSpPr>
            <p:spPr>
              <a:xfrm>
                <a:off x="-3454400" y="4867275"/>
                <a:ext cx="41275" cy="68262"/>
              </a:xfrm>
              <a:custGeom>
                <a:avLst/>
                <a:gdLst/>
                <a:ahLst/>
                <a:cxnLst/>
                <a:rect l="l" t="t" r="r" b="b"/>
                <a:pathLst>
                  <a:path w="3" h="5" extrusionOk="0">
                    <a:moveTo>
                      <a:pt x="0" y="4"/>
                    </a:moveTo>
                    <a:cubicBezTo>
                      <a:pt x="0" y="5"/>
                      <a:pt x="1" y="5"/>
                      <a:pt x="2" y="5"/>
                    </a:cubicBezTo>
                    <a:cubicBezTo>
                      <a:pt x="2" y="4"/>
                      <a:pt x="3" y="3"/>
                      <a:pt x="3" y="2"/>
                    </a:cubicBezTo>
                    <a:cubicBezTo>
                      <a:pt x="3" y="1"/>
                      <a:pt x="2" y="0"/>
                      <a:pt x="2" y="1"/>
                    </a:cubicBezTo>
                    <a:cubicBezTo>
                      <a:pt x="1" y="1"/>
                      <a:pt x="0" y="3"/>
                      <a:pt x="0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26"/>
              <p:cNvSpPr/>
              <p:nvPr/>
            </p:nvSpPr>
            <p:spPr>
              <a:xfrm>
                <a:off x="-3535363" y="4921250"/>
                <a:ext cx="41275" cy="68262"/>
              </a:xfrm>
              <a:custGeom>
                <a:avLst/>
                <a:gdLst/>
                <a:ahLst/>
                <a:cxnLst/>
                <a:rect l="l" t="t" r="r" b="b"/>
                <a:pathLst>
                  <a:path w="3" h="5" extrusionOk="0">
                    <a:moveTo>
                      <a:pt x="0" y="3"/>
                    </a:moveTo>
                    <a:cubicBezTo>
                      <a:pt x="0" y="4"/>
                      <a:pt x="0" y="5"/>
                      <a:pt x="1" y="4"/>
                    </a:cubicBezTo>
                    <a:cubicBezTo>
                      <a:pt x="2" y="4"/>
                      <a:pt x="3" y="2"/>
                      <a:pt x="3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26"/>
              <p:cNvSpPr/>
              <p:nvPr/>
            </p:nvSpPr>
            <p:spPr>
              <a:xfrm>
                <a:off x="-2197100" y="4151313"/>
                <a:ext cx="4127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0" y="3"/>
                    </a:moveTo>
                    <a:cubicBezTo>
                      <a:pt x="0" y="4"/>
                      <a:pt x="1" y="4"/>
                      <a:pt x="2" y="4"/>
                    </a:cubicBezTo>
                    <a:cubicBezTo>
                      <a:pt x="3" y="3"/>
                      <a:pt x="3" y="2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26"/>
              <p:cNvSpPr/>
              <p:nvPr/>
            </p:nvSpPr>
            <p:spPr>
              <a:xfrm>
                <a:off x="-2278063" y="4192588"/>
                <a:ext cx="39688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3" h="5" extrusionOk="0">
                    <a:moveTo>
                      <a:pt x="0" y="4"/>
                    </a:moveTo>
                    <a:cubicBezTo>
                      <a:pt x="0" y="5"/>
                      <a:pt x="1" y="5"/>
                      <a:pt x="1" y="4"/>
                    </a:cubicBezTo>
                    <a:cubicBezTo>
                      <a:pt x="2" y="4"/>
                      <a:pt x="3" y="3"/>
                      <a:pt x="3" y="2"/>
                    </a:cubicBezTo>
                    <a:cubicBezTo>
                      <a:pt x="3" y="1"/>
                      <a:pt x="2" y="0"/>
                      <a:pt x="1" y="1"/>
                    </a:cubicBezTo>
                    <a:cubicBezTo>
                      <a:pt x="1" y="1"/>
                      <a:pt x="0" y="2"/>
                      <a:pt x="0" y="4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92;p26"/>
              <p:cNvSpPr/>
              <p:nvPr/>
            </p:nvSpPr>
            <p:spPr>
              <a:xfrm>
                <a:off x="-2373313" y="4246563"/>
                <a:ext cx="53975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4" h="5" extrusionOk="0">
                    <a:moveTo>
                      <a:pt x="0" y="3"/>
                    </a:moveTo>
                    <a:cubicBezTo>
                      <a:pt x="0" y="4"/>
                      <a:pt x="1" y="5"/>
                      <a:pt x="2" y="4"/>
                    </a:cubicBezTo>
                    <a:cubicBezTo>
                      <a:pt x="3" y="4"/>
                      <a:pt x="4" y="2"/>
                      <a:pt x="4" y="1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26"/>
              <p:cNvSpPr/>
              <p:nvPr/>
            </p:nvSpPr>
            <p:spPr>
              <a:xfrm>
                <a:off x="-2940050" y="4489450"/>
                <a:ext cx="188913" cy="1619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12" extrusionOk="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2"/>
                      <a:pt x="1" y="1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4"/>
                      <a:pt x="14" y="3"/>
                      <a:pt x="14" y="1"/>
                    </a:cubicBezTo>
                    <a:cubicBezTo>
                      <a:pt x="14" y="0"/>
                      <a:pt x="14" y="0"/>
                      <a:pt x="13" y="0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9"/>
                      <a:pt x="0" y="10"/>
                    </a:cubicBezTo>
                    <a:close/>
                  </a:path>
                </a:pathLst>
              </a:custGeom>
              <a:solidFill>
                <a:srgbClr val="26262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4" name="Google Shape;194;p26"/>
            <p:cNvSpPr/>
            <p:nvPr/>
          </p:nvSpPr>
          <p:spPr>
            <a:xfrm>
              <a:off x="4636008" y="1912072"/>
              <a:ext cx="561612" cy="359749"/>
            </a:xfrm>
            <a:prstGeom prst="ellipse">
              <a:avLst/>
            </a:prstGeom>
            <a:noFill/>
            <a:ln w="38100" cap="flat" cmpd="sng">
              <a:solidFill>
                <a:schemeClr val="lt1">
                  <a:alpha val="1294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4314503" y="1706104"/>
              <a:ext cx="1204700" cy="771686"/>
            </a:xfrm>
            <a:prstGeom prst="ellipse">
              <a:avLst/>
            </a:prstGeom>
            <a:noFill/>
            <a:ln w="38100" cap="flat" cmpd="sng">
              <a:solidFill>
                <a:schemeClr val="lt1">
                  <a:alpha val="1294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4916488" y="350838"/>
              <a:ext cx="2006600" cy="1847850"/>
            </a:xfrm>
            <a:custGeom>
              <a:avLst/>
              <a:gdLst/>
              <a:ahLst/>
              <a:cxnLst/>
              <a:rect l="l" t="t" r="r" b="b"/>
              <a:pathLst>
                <a:path w="532" h="492" extrusionOk="0">
                  <a:moveTo>
                    <a:pt x="2" y="492"/>
                  </a:moveTo>
                  <a:cubicBezTo>
                    <a:pt x="1" y="492"/>
                    <a:pt x="0" y="491"/>
                    <a:pt x="0" y="49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530" y="305"/>
                    <a:pt x="530" y="305"/>
                    <a:pt x="530" y="305"/>
                  </a:cubicBezTo>
                  <a:cubicBezTo>
                    <a:pt x="531" y="305"/>
                    <a:pt x="532" y="306"/>
                    <a:pt x="531" y="307"/>
                  </a:cubicBezTo>
                  <a:cubicBezTo>
                    <a:pt x="531" y="308"/>
                    <a:pt x="529" y="309"/>
                    <a:pt x="528" y="308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490"/>
                    <a:pt x="4" y="490"/>
                    <a:pt x="4" y="490"/>
                  </a:cubicBezTo>
                  <a:cubicBezTo>
                    <a:pt x="4" y="491"/>
                    <a:pt x="3" y="492"/>
                    <a:pt x="2" y="492"/>
                  </a:cubicBezTo>
                  <a:close/>
                </a:path>
              </a:pathLst>
            </a:custGeom>
            <a:solidFill>
              <a:srgbClr val="D173D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7" name="Google Shape;197;p26"/>
            <p:cNvGrpSpPr/>
            <p:nvPr/>
          </p:nvGrpSpPr>
          <p:grpSpPr>
            <a:xfrm>
              <a:off x="7319217" y="3721179"/>
              <a:ext cx="2026000" cy="1460783"/>
              <a:chOff x="-8044685" y="-1243261"/>
              <a:chExt cx="10037763" cy="7237413"/>
            </a:xfrm>
          </p:grpSpPr>
          <p:sp>
            <p:nvSpPr>
              <p:cNvPr id="198" name="Google Shape;198;p26"/>
              <p:cNvSpPr/>
              <p:nvPr/>
            </p:nvSpPr>
            <p:spPr>
              <a:xfrm>
                <a:off x="-7630347" y="437902"/>
                <a:ext cx="9623425" cy="555625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228" extrusionOk="0">
                    <a:moveTo>
                      <a:pt x="130" y="225"/>
                    </a:moveTo>
                    <a:cubicBezTo>
                      <a:pt x="5" y="153"/>
                      <a:pt x="5" y="153"/>
                      <a:pt x="5" y="153"/>
                    </a:cubicBezTo>
                    <a:cubicBezTo>
                      <a:pt x="0" y="150"/>
                      <a:pt x="1" y="145"/>
                      <a:pt x="6" y="142"/>
                    </a:cubicBezTo>
                    <a:cubicBezTo>
                      <a:pt x="246" y="3"/>
                      <a:pt x="246" y="3"/>
                      <a:pt x="246" y="3"/>
                    </a:cubicBezTo>
                    <a:cubicBezTo>
                      <a:pt x="252" y="0"/>
                      <a:pt x="260" y="0"/>
                      <a:pt x="265" y="2"/>
                    </a:cubicBezTo>
                    <a:cubicBezTo>
                      <a:pt x="390" y="75"/>
                      <a:pt x="390" y="75"/>
                      <a:pt x="390" y="75"/>
                    </a:cubicBezTo>
                    <a:cubicBezTo>
                      <a:pt x="395" y="78"/>
                      <a:pt x="394" y="82"/>
                      <a:pt x="389" y="85"/>
                    </a:cubicBezTo>
                    <a:cubicBezTo>
                      <a:pt x="148" y="224"/>
                      <a:pt x="148" y="224"/>
                      <a:pt x="148" y="224"/>
                    </a:cubicBezTo>
                    <a:cubicBezTo>
                      <a:pt x="143" y="227"/>
                      <a:pt x="135" y="228"/>
                      <a:pt x="130" y="225"/>
                    </a:cubicBezTo>
                  </a:path>
                </a:pathLst>
              </a:custGeom>
              <a:solidFill>
                <a:srgbClr val="4D184F">
                  <a:alpha val="69803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99;p26"/>
              <p:cNvSpPr/>
              <p:nvPr/>
            </p:nvSpPr>
            <p:spPr>
              <a:xfrm>
                <a:off x="-7995472" y="-852735"/>
                <a:ext cx="9940925" cy="5653088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32" extrusionOk="0">
                    <a:moveTo>
                      <a:pt x="408" y="68"/>
                    </a:moveTo>
                    <a:cubicBezTo>
                      <a:pt x="392" y="70"/>
                      <a:pt x="392" y="70"/>
                      <a:pt x="392" y="70"/>
                    </a:cubicBezTo>
                    <a:cubicBezTo>
                      <a:pt x="274" y="3"/>
                      <a:pt x="274" y="3"/>
                      <a:pt x="274" y="3"/>
                    </a:cubicBezTo>
                    <a:cubicBezTo>
                      <a:pt x="269" y="0"/>
                      <a:pt x="261" y="0"/>
                      <a:pt x="255" y="3"/>
                    </a:cubicBezTo>
                    <a:cubicBezTo>
                      <a:pt x="29" y="134"/>
                      <a:pt x="29" y="134"/>
                      <a:pt x="29" y="134"/>
                    </a:cubicBezTo>
                    <a:cubicBezTo>
                      <a:pt x="0" y="139"/>
                      <a:pt x="0" y="139"/>
                      <a:pt x="0" y="139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0" y="150"/>
                      <a:pt x="1" y="152"/>
                      <a:pt x="3" y="154"/>
                    </a:cubicBezTo>
                    <a:cubicBezTo>
                      <a:pt x="134" y="229"/>
                      <a:pt x="134" y="229"/>
                      <a:pt x="134" y="229"/>
                    </a:cubicBezTo>
                    <a:cubicBezTo>
                      <a:pt x="139" y="232"/>
                      <a:pt x="147" y="232"/>
                      <a:pt x="153" y="228"/>
                    </a:cubicBezTo>
                    <a:cubicBezTo>
                      <a:pt x="404" y="84"/>
                      <a:pt x="404" y="84"/>
                      <a:pt x="404" y="84"/>
                    </a:cubicBezTo>
                    <a:cubicBezTo>
                      <a:pt x="407" y="82"/>
                      <a:pt x="408" y="79"/>
                      <a:pt x="408" y="77"/>
                    </a:cubicBezTo>
                    <a:cubicBezTo>
                      <a:pt x="408" y="77"/>
                      <a:pt x="408" y="77"/>
                      <a:pt x="408" y="77"/>
                    </a:cubicBezTo>
                    <a:cubicBezTo>
                      <a:pt x="408" y="68"/>
                      <a:pt x="408" y="68"/>
                      <a:pt x="408" y="68"/>
                    </a:cubicBezTo>
                  </a:path>
                </a:pathLst>
              </a:custGeom>
              <a:solidFill>
                <a:srgbClr val="312A9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200;p26"/>
              <p:cNvSpPr/>
              <p:nvPr/>
            </p:nvSpPr>
            <p:spPr>
              <a:xfrm>
                <a:off x="-7995472" y="-828923"/>
                <a:ext cx="9940925" cy="5605463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30" extrusionOk="0">
                    <a:moveTo>
                      <a:pt x="266" y="0"/>
                    </a:moveTo>
                    <a:cubicBezTo>
                      <a:pt x="262" y="0"/>
                      <a:pt x="258" y="1"/>
                      <a:pt x="255" y="2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150"/>
                      <a:pt x="1" y="151"/>
                      <a:pt x="3" y="153"/>
                    </a:cubicBezTo>
                    <a:cubicBezTo>
                      <a:pt x="134" y="228"/>
                      <a:pt x="134" y="228"/>
                      <a:pt x="134" y="228"/>
                    </a:cubicBezTo>
                    <a:cubicBezTo>
                      <a:pt x="136" y="229"/>
                      <a:pt x="139" y="230"/>
                      <a:pt x="142" y="230"/>
                    </a:cubicBezTo>
                    <a:cubicBezTo>
                      <a:pt x="146" y="230"/>
                      <a:pt x="150" y="229"/>
                      <a:pt x="153" y="227"/>
                    </a:cubicBezTo>
                    <a:cubicBezTo>
                      <a:pt x="404" y="83"/>
                      <a:pt x="404" y="83"/>
                      <a:pt x="404" y="83"/>
                    </a:cubicBezTo>
                    <a:cubicBezTo>
                      <a:pt x="407" y="81"/>
                      <a:pt x="408" y="78"/>
                      <a:pt x="408" y="76"/>
                    </a:cubicBezTo>
                    <a:cubicBezTo>
                      <a:pt x="408" y="76"/>
                      <a:pt x="408" y="76"/>
                      <a:pt x="408" y="76"/>
                    </a:cubicBezTo>
                    <a:cubicBezTo>
                      <a:pt x="408" y="67"/>
                      <a:pt x="408" y="67"/>
                      <a:pt x="408" y="67"/>
                    </a:cubicBezTo>
                    <a:cubicBezTo>
                      <a:pt x="392" y="69"/>
                      <a:pt x="392" y="69"/>
                      <a:pt x="392" y="69"/>
                    </a:cubicBezTo>
                    <a:cubicBezTo>
                      <a:pt x="274" y="2"/>
                      <a:pt x="274" y="2"/>
                      <a:pt x="274" y="2"/>
                    </a:cubicBezTo>
                    <a:cubicBezTo>
                      <a:pt x="272" y="0"/>
                      <a:pt x="269" y="0"/>
                      <a:pt x="266" y="0"/>
                    </a:cubicBezTo>
                  </a:path>
                </a:pathLst>
              </a:custGeom>
              <a:solidFill>
                <a:srgbClr val="4D184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201;p26"/>
              <p:cNvSpPr/>
              <p:nvPr/>
            </p:nvSpPr>
            <p:spPr>
              <a:xfrm>
                <a:off x="-7995472" y="877641"/>
                <a:ext cx="9940923" cy="38258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57" extrusionOk="0">
                    <a:moveTo>
                      <a:pt x="404" y="7"/>
                    </a:moveTo>
                    <a:cubicBezTo>
                      <a:pt x="153" y="151"/>
                      <a:pt x="153" y="151"/>
                      <a:pt x="153" y="151"/>
                    </a:cubicBezTo>
                    <a:cubicBezTo>
                      <a:pt x="147" y="155"/>
                      <a:pt x="139" y="155"/>
                      <a:pt x="134" y="152"/>
                    </a:cubicBezTo>
                    <a:cubicBezTo>
                      <a:pt x="3" y="77"/>
                      <a:pt x="3" y="77"/>
                      <a:pt x="3" y="77"/>
                    </a:cubicBezTo>
                    <a:cubicBezTo>
                      <a:pt x="1" y="75"/>
                      <a:pt x="0" y="74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6"/>
                      <a:pt x="1" y="78"/>
                      <a:pt x="3" y="79"/>
                    </a:cubicBezTo>
                    <a:cubicBezTo>
                      <a:pt x="134" y="155"/>
                      <a:pt x="134" y="155"/>
                      <a:pt x="134" y="155"/>
                    </a:cubicBezTo>
                    <a:cubicBezTo>
                      <a:pt x="139" y="157"/>
                      <a:pt x="147" y="157"/>
                      <a:pt x="153" y="154"/>
                    </a:cubicBezTo>
                    <a:cubicBezTo>
                      <a:pt x="404" y="9"/>
                      <a:pt x="404" y="9"/>
                      <a:pt x="404" y="9"/>
                    </a:cubicBezTo>
                    <a:cubicBezTo>
                      <a:pt x="407" y="7"/>
                      <a:pt x="408" y="5"/>
                      <a:pt x="408" y="3"/>
                    </a:cubicBezTo>
                    <a:cubicBezTo>
                      <a:pt x="408" y="3"/>
                      <a:pt x="408" y="3"/>
                      <a:pt x="408" y="3"/>
                    </a:cubicBezTo>
                    <a:cubicBezTo>
                      <a:pt x="408" y="0"/>
                      <a:pt x="408" y="0"/>
                      <a:pt x="408" y="0"/>
                    </a:cubicBezTo>
                    <a:cubicBezTo>
                      <a:pt x="408" y="0"/>
                      <a:pt x="408" y="0"/>
                      <a:pt x="408" y="0"/>
                    </a:cubicBezTo>
                    <a:cubicBezTo>
                      <a:pt x="408" y="3"/>
                      <a:pt x="407" y="5"/>
                      <a:pt x="404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D173D4"/>
                  </a:gs>
                  <a:gs pos="100000">
                    <a:srgbClr val="742477"/>
                  </a:gs>
                </a:gsLst>
                <a:lin ang="27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26"/>
              <p:cNvSpPr/>
              <p:nvPr/>
            </p:nvSpPr>
            <p:spPr>
              <a:xfrm>
                <a:off x="-8044685" y="-1243261"/>
                <a:ext cx="10037763" cy="58007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238" extrusionOk="0">
                    <a:moveTo>
                      <a:pt x="136" y="235"/>
                    </a:moveTo>
                    <a:cubicBezTo>
                      <a:pt x="5" y="160"/>
                      <a:pt x="5" y="160"/>
                      <a:pt x="5" y="160"/>
                    </a:cubicBezTo>
                    <a:cubicBezTo>
                      <a:pt x="0" y="157"/>
                      <a:pt x="1" y="152"/>
                      <a:pt x="6" y="149"/>
                    </a:cubicBezTo>
                    <a:cubicBezTo>
                      <a:pt x="257" y="4"/>
                      <a:pt x="257" y="4"/>
                      <a:pt x="257" y="4"/>
                    </a:cubicBezTo>
                    <a:cubicBezTo>
                      <a:pt x="263" y="1"/>
                      <a:pt x="271" y="0"/>
                      <a:pt x="276" y="3"/>
                    </a:cubicBezTo>
                    <a:cubicBezTo>
                      <a:pt x="407" y="79"/>
                      <a:pt x="407" y="79"/>
                      <a:pt x="407" y="79"/>
                    </a:cubicBezTo>
                    <a:cubicBezTo>
                      <a:pt x="412" y="82"/>
                      <a:pt x="411" y="86"/>
                      <a:pt x="406" y="90"/>
                    </a:cubicBezTo>
                    <a:cubicBezTo>
                      <a:pt x="155" y="235"/>
                      <a:pt x="155" y="235"/>
                      <a:pt x="155" y="235"/>
                    </a:cubicBezTo>
                    <a:cubicBezTo>
                      <a:pt x="149" y="238"/>
                      <a:pt x="141" y="238"/>
                      <a:pt x="136" y="235"/>
                    </a:cubicBezTo>
                    <a:close/>
                  </a:path>
                </a:pathLst>
              </a:custGeom>
              <a:gradFill>
                <a:gsLst>
                  <a:gs pos="0">
                    <a:srgbClr val="742477"/>
                  </a:gs>
                  <a:gs pos="12000">
                    <a:srgbClr val="742477"/>
                  </a:gs>
                  <a:gs pos="100000">
                    <a:srgbClr val="D173D4"/>
                  </a:gs>
                </a:gsLst>
                <a:lin ang="108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03;p26"/>
              <p:cNvSpPr/>
              <p:nvPr/>
            </p:nvSpPr>
            <p:spPr>
              <a:xfrm>
                <a:off x="-5584060" y="4093915"/>
                <a:ext cx="73025" cy="96838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3" y="3"/>
                    </a:moveTo>
                    <a:cubicBezTo>
                      <a:pt x="3" y="4"/>
                      <a:pt x="2" y="4"/>
                      <a:pt x="1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3" y="3"/>
                    </a:cubicBezTo>
                    <a:close/>
                  </a:path>
                </a:pathLst>
              </a:custGeom>
              <a:solidFill>
                <a:srgbClr val="180D5B"/>
              </a:solidFill>
              <a:ln w="952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04;p26"/>
              <p:cNvSpPr/>
              <p:nvPr/>
            </p:nvSpPr>
            <p:spPr>
              <a:xfrm>
                <a:off x="-5438010" y="4166940"/>
                <a:ext cx="73025" cy="122238"/>
              </a:xfrm>
              <a:custGeom>
                <a:avLst/>
                <a:gdLst/>
                <a:ahLst/>
                <a:cxnLst/>
                <a:rect l="l" t="t" r="r" b="b"/>
                <a:pathLst>
                  <a:path w="3" h="5" extrusionOk="0">
                    <a:moveTo>
                      <a:pt x="3" y="3"/>
                    </a:moveTo>
                    <a:cubicBezTo>
                      <a:pt x="3" y="4"/>
                      <a:pt x="2" y="5"/>
                      <a:pt x="1" y="4"/>
                    </a:cubicBezTo>
                    <a:cubicBezTo>
                      <a:pt x="0" y="4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1"/>
                    </a:cubicBezTo>
                    <a:cubicBezTo>
                      <a:pt x="2" y="1"/>
                      <a:pt x="3" y="2"/>
                      <a:pt x="3" y="3"/>
                    </a:cubicBezTo>
                    <a:close/>
                  </a:path>
                </a:pathLst>
              </a:custGeom>
              <a:solidFill>
                <a:srgbClr val="180D5B"/>
              </a:solidFill>
              <a:ln w="952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26"/>
              <p:cNvSpPr/>
              <p:nvPr/>
            </p:nvSpPr>
            <p:spPr>
              <a:xfrm>
                <a:off x="-5315772" y="4265365"/>
                <a:ext cx="73025" cy="96838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3" y="3"/>
                    </a:moveTo>
                    <a:cubicBezTo>
                      <a:pt x="3" y="4"/>
                      <a:pt x="3" y="4"/>
                      <a:pt x="2" y="3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1"/>
                      <a:pt x="3" y="2"/>
                      <a:pt x="3" y="3"/>
                    </a:cubicBezTo>
                    <a:close/>
                  </a:path>
                </a:pathLst>
              </a:custGeom>
              <a:solidFill>
                <a:srgbClr val="180D5B"/>
              </a:solidFill>
              <a:ln w="952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26"/>
              <p:cNvSpPr/>
              <p:nvPr/>
            </p:nvSpPr>
            <p:spPr>
              <a:xfrm>
                <a:off x="-7533510" y="2973140"/>
                <a:ext cx="73025" cy="96838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3" y="3"/>
                    </a:moveTo>
                    <a:cubicBezTo>
                      <a:pt x="3" y="4"/>
                      <a:pt x="3" y="4"/>
                      <a:pt x="2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1"/>
                      <a:pt x="3" y="2"/>
                      <a:pt x="3" y="3"/>
                    </a:cubicBezTo>
                    <a:close/>
                  </a:path>
                </a:pathLst>
              </a:custGeom>
              <a:solidFill>
                <a:srgbClr val="180D5B"/>
              </a:solidFill>
              <a:ln w="952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26"/>
              <p:cNvSpPr/>
              <p:nvPr/>
            </p:nvSpPr>
            <p:spPr>
              <a:xfrm>
                <a:off x="-7387460" y="3046165"/>
                <a:ext cx="73025" cy="122238"/>
              </a:xfrm>
              <a:custGeom>
                <a:avLst/>
                <a:gdLst/>
                <a:ahLst/>
                <a:cxnLst/>
                <a:rect l="l" t="t" r="r" b="b"/>
                <a:pathLst>
                  <a:path w="3" h="5" extrusionOk="0">
                    <a:moveTo>
                      <a:pt x="3" y="3"/>
                    </a:moveTo>
                    <a:cubicBezTo>
                      <a:pt x="3" y="4"/>
                      <a:pt x="2" y="5"/>
                      <a:pt x="1" y="4"/>
                    </a:cubicBezTo>
                    <a:cubicBezTo>
                      <a:pt x="1" y="4"/>
                      <a:pt x="0" y="2"/>
                      <a:pt x="0" y="2"/>
                    </a:cubicBezTo>
                    <a:cubicBezTo>
                      <a:pt x="0" y="1"/>
                      <a:pt x="1" y="0"/>
                      <a:pt x="1" y="1"/>
                    </a:cubicBezTo>
                    <a:cubicBezTo>
                      <a:pt x="2" y="1"/>
                      <a:pt x="3" y="2"/>
                      <a:pt x="3" y="3"/>
                    </a:cubicBezTo>
                    <a:close/>
                  </a:path>
                </a:pathLst>
              </a:custGeom>
              <a:solidFill>
                <a:srgbClr val="180D5B"/>
              </a:solidFill>
              <a:ln w="952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26"/>
              <p:cNvSpPr/>
              <p:nvPr/>
            </p:nvSpPr>
            <p:spPr>
              <a:xfrm>
                <a:off x="-7239822" y="3143002"/>
                <a:ext cx="73025" cy="98425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3" y="3"/>
                    </a:moveTo>
                    <a:cubicBezTo>
                      <a:pt x="3" y="4"/>
                      <a:pt x="2" y="4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1"/>
                      <a:pt x="3" y="2"/>
                      <a:pt x="3" y="3"/>
                    </a:cubicBezTo>
                    <a:close/>
                  </a:path>
                </a:pathLst>
              </a:custGeom>
              <a:solidFill>
                <a:srgbClr val="180D5B"/>
              </a:solidFill>
              <a:ln w="952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26"/>
              <p:cNvSpPr/>
              <p:nvPr/>
            </p:nvSpPr>
            <p:spPr>
              <a:xfrm>
                <a:off x="-6533385" y="3533527"/>
                <a:ext cx="315913" cy="268288"/>
              </a:xfrm>
              <a:custGeom>
                <a:avLst/>
                <a:gdLst/>
                <a:ahLst/>
                <a:cxnLst/>
                <a:rect l="l" t="t" r="r" b="b"/>
                <a:pathLst>
                  <a:path w="13" h="11" extrusionOk="0"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3" y="10"/>
                      <a:pt x="12" y="11"/>
                      <a:pt x="11" y="1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2" y="7"/>
                      <a:pt x="13" y="8"/>
                      <a:pt x="13" y="9"/>
                    </a:cubicBezTo>
                    <a:close/>
                  </a:path>
                </a:pathLst>
              </a:custGeom>
              <a:solidFill>
                <a:srgbClr val="180D5B"/>
              </a:solidFill>
              <a:ln w="952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0" name="Google Shape;210;p26"/>
            <p:cNvGrpSpPr/>
            <p:nvPr/>
          </p:nvGrpSpPr>
          <p:grpSpPr>
            <a:xfrm>
              <a:off x="2422004" y="1778329"/>
              <a:ext cx="4405854" cy="4427516"/>
              <a:chOff x="2422004" y="1778329"/>
              <a:chExt cx="4405854" cy="4427516"/>
            </a:xfrm>
          </p:grpSpPr>
          <p:sp>
            <p:nvSpPr>
              <p:cNvPr id="211" name="Google Shape;211;p26"/>
              <p:cNvSpPr/>
              <p:nvPr/>
            </p:nvSpPr>
            <p:spPr>
              <a:xfrm>
                <a:off x="2742416" y="3877814"/>
                <a:ext cx="4051084" cy="2328031"/>
              </a:xfrm>
              <a:custGeom>
                <a:avLst/>
                <a:gdLst/>
                <a:ahLst/>
                <a:cxnLst/>
                <a:rect l="l" t="t" r="r" b="b"/>
                <a:pathLst>
                  <a:path w="4003" h="2306" extrusionOk="0">
                    <a:moveTo>
                      <a:pt x="2396" y="0"/>
                    </a:moveTo>
                    <a:cubicBezTo>
                      <a:pt x="2382" y="0"/>
                      <a:pt x="2367" y="3"/>
                      <a:pt x="2355" y="10"/>
                    </a:cubicBezTo>
                    <a:cubicBezTo>
                      <a:pt x="24" y="1358"/>
                      <a:pt x="24" y="1358"/>
                      <a:pt x="24" y="1358"/>
                    </a:cubicBezTo>
                    <a:cubicBezTo>
                      <a:pt x="3" y="1370"/>
                      <a:pt x="0" y="1389"/>
                      <a:pt x="19" y="1400"/>
                    </a:cubicBezTo>
                    <a:cubicBezTo>
                      <a:pt x="1575" y="2299"/>
                      <a:pt x="1575" y="2299"/>
                      <a:pt x="1575" y="2299"/>
                    </a:cubicBezTo>
                    <a:cubicBezTo>
                      <a:pt x="1584" y="2304"/>
                      <a:pt x="1595" y="2306"/>
                      <a:pt x="1607" y="2306"/>
                    </a:cubicBezTo>
                    <a:cubicBezTo>
                      <a:pt x="1621" y="2306"/>
                      <a:pt x="1636" y="2302"/>
                      <a:pt x="1648" y="2296"/>
                    </a:cubicBezTo>
                    <a:cubicBezTo>
                      <a:pt x="3979" y="948"/>
                      <a:pt x="3979" y="948"/>
                      <a:pt x="3979" y="948"/>
                    </a:cubicBezTo>
                    <a:cubicBezTo>
                      <a:pt x="4001" y="936"/>
                      <a:pt x="4003" y="917"/>
                      <a:pt x="3984" y="906"/>
                    </a:cubicBezTo>
                    <a:cubicBezTo>
                      <a:pt x="2428" y="7"/>
                      <a:pt x="2428" y="7"/>
                      <a:pt x="2428" y="7"/>
                    </a:cubicBezTo>
                    <a:cubicBezTo>
                      <a:pt x="2420" y="2"/>
                      <a:pt x="2408" y="0"/>
                      <a:pt x="2396" y="0"/>
                    </a:cubicBezTo>
                  </a:path>
                </a:pathLst>
              </a:custGeom>
              <a:solidFill>
                <a:srgbClr val="4D184F">
                  <a:alpha val="64705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26"/>
              <p:cNvSpPr/>
              <p:nvPr/>
            </p:nvSpPr>
            <p:spPr>
              <a:xfrm>
                <a:off x="2714782" y="3660472"/>
                <a:ext cx="4106354" cy="2352678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2330" extrusionOk="0">
                    <a:moveTo>
                      <a:pt x="4057" y="880"/>
                    </a:moveTo>
                    <a:cubicBezTo>
                      <a:pt x="3991" y="892"/>
                      <a:pt x="3991" y="892"/>
                      <a:pt x="3991" y="892"/>
                    </a:cubicBezTo>
                    <a:cubicBezTo>
                      <a:pt x="2467" y="11"/>
                      <a:pt x="2467" y="11"/>
                      <a:pt x="2467" y="11"/>
                    </a:cubicBezTo>
                    <a:cubicBezTo>
                      <a:pt x="2447" y="0"/>
                      <a:pt x="2413" y="2"/>
                      <a:pt x="2391" y="15"/>
                    </a:cubicBezTo>
                    <a:cubicBezTo>
                      <a:pt x="117" y="1329"/>
                      <a:pt x="117" y="1329"/>
                      <a:pt x="117" y="1329"/>
                    </a:cubicBezTo>
                    <a:cubicBezTo>
                      <a:pt x="0" y="1350"/>
                      <a:pt x="0" y="1350"/>
                      <a:pt x="0" y="1350"/>
                    </a:cubicBezTo>
                    <a:cubicBezTo>
                      <a:pt x="0" y="1388"/>
                      <a:pt x="0" y="1388"/>
                      <a:pt x="0" y="1388"/>
                    </a:cubicBezTo>
                    <a:cubicBezTo>
                      <a:pt x="0" y="1388"/>
                      <a:pt x="0" y="1388"/>
                      <a:pt x="0" y="1388"/>
                    </a:cubicBezTo>
                    <a:cubicBezTo>
                      <a:pt x="0" y="1395"/>
                      <a:pt x="4" y="1402"/>
                      <a:pt x="13" y="1407"/>
                    </a:cubicBezTo>
                    <a:cubicBezTo>
                      <a:pt x="1591" y="2319"/>
                      <a:pt x="1591" y="2319"/>
                      <a:pt x="1591" y="2319"/>
                    </a:cubicBezTo>
                    <a:cubicBezTo>
                      <a:pt x="1610" y="2330"/>
                      <a:pt x="1644" y="2328"/>
                      <a:pt x="1667" y="2315"/>
                    </a:cubicBezTo>
                    <a:cubicBezTo>
                      <a:pt x="4039" y="944"/>
                      <a:pt x="4039" y="944"/>
                      <a:pt x="4039" y="944"/>
                    </a:cubicBezTo>
                    <a:cubicBezTo>
                      <a:pt x="4051" y="937"/>
                      <a:pt x="4057" y="928"/>
                      <a:pt x="4057" y="919"/>
                    </a:cubicBezTo>
                    <a:cubicBezTo>
                      <a:pt x="4057" y="919"/>
                      <a:pt x="4057" y="919"/>
                      <a:pt x="4057" y="919"/>
                    </a:cubicBezTo>
                    <a:lnTo>
                      <a:pt x="4057" y="880"/>
                    </a:lnTo>
                    <a:close/>
                  </a:path>
                </a:pathLst>
              </a:custGeom>
              <a:solidFill>
                <a:srgbClr val="4D184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26"/>
              <p:cNvSpPr/>
              <p:nvPr/>
            </p:nvSpPr>
            <p:spPr>
              <a:xfrm>
                <a:off x="2422004" y="1778329"/>
                <a:ext cx="2695495" cy="320188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3171" extrusionOk="0">
                    <a:moveTo>
                      <a:pt x="2660" y="1725"/>
                    </a:moveTo>
                    <a:cubicBezTo>
                      <a:pt x="2465" y="51"/>
                      <a:pt x="2465" y="51"/>
                      <a:pt x="2465" y="51"/>
                    </a:cubicBezTo>
                    <a:cubicBezTo>
                      <a:pt x="2465" y="48"/>
                      <a:pt x="2464" y="44"/>
                      <a:pt x="2463" y="41"/>
                    </a:cubicBezTo>
                    <a:cubicBezTo>
                      <a:pt x="2480" y="33"/>
                      <a:pt x="2480" y="33"/>
                      <a:pt x="2480" y="33"/>
                    </a:cubicBezTo>
                    <a:cubicBezTo>
                      <a:pt x="2441" y="11"/>
                      <a:pt x="2441" y="11"/>
                      <a:pt x="2441" y="11"/>
                    </a:cubicBezTo>
                    <a:cubicBezTo>
                      <a:pt x="2441" y="11"/>
                      <a:pt x="2441" y="11"/>
                      <a:pt x="2441" y="11"/>
                    </a:cubicBezTo>
                    <a:cubicBezTo>
                      <a:pt x="2424" y="2"/>
                      <a:pt x="2403" y="0"/>
                      <a:pt x="2384" y="11"/>
                    </a:cubicBezTo>
                    <a:cubicBezTo>
                      <a:pt x="35" y="1368"/>
                      <a:pt x="35" y="1368"/>
                      <a:pt x="35" y="1368"/>
                    </a:cubicBezTo>
                    <a:cubicBezTo>
                      <a:pt x="13" y="1381"/>
                      <a:pt x="0" y="1406"/>
                      <a:pt x="3" y="1431"/>
                    </a:cubicBezTo>
                    <a:cubicBezTo>
                      <a:pt x="198" y="3105"/>
                      <a:pt x="198" y="3105"/>
                      <a:pt x="198" y="3105"/>
                    </a:cubicBezTo>
                    <a:cubicBezTo>
                      <a:pt x="200" y="3125"/>
                      <a:pt x="213" y="3141"/>
                      <a:pt x="229" y="3149"/>
                    </a:cubicBezTo>
                    <a:cubicBezTo>
                      <a:pt x="267" y="3171"/>
                      <a:pt x="267" y="3171"/>
                      <a:pt x="267" y="3171"/>
                    </a:cubicBezTo>
                    <a:cubicBezTo>
                      <a:pt x="261" y="3151"/>
                      <a:pt x="261" y="3151"/>
                      <a:pt x="261" y="3151"/>
                    </a:cubicBezTo>
                    <a:cubicBezTo>
                      <a:pt x="267" y="3150"/>
                      <a:pt x="273" y="3148"/>
                      <a:pt x="279" y="3145"/>
                    </a:cubicBezTo>
                    <a:cubicBezTo>
                      <a:pt x="2628" y="1788"/>
                      <a:pt x="2628" y="1788"/>
                      <a:pt x="2628" y="1788"/>
                    </a:cubicBezTo>
                    <a:cubicBezTo>
                      <a:pt x="2651" y="1775"/>
                      <a:pt x="2663" y="1750"/>
                      <a:pt x="2660" y="1725"/>
                    </a:cubicBezTo>
                  </a:path>
                </a:pathLst>
              </a:custGeom>
              <a:gradFill>
                <a:gsLst>
                  <a:gs pos="0">
                    <a:srgbClr val="742477"/>
                  </a:gs>
                  <a:gs pos="35000">
                    <a:srgbClr val="742477"/>
                  </a:gs>
                  <a:gs pos="100000">
                    <a:srgbClr val="D173D4"/>
                  </a:gs>
                </a:gsLst>
                <a:lin ang="11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26"/>
              <p:cNvSpPr/>
              <p:nvPr/>
            </p:nvSpPr>
            <p:spPr>
              <a:xfrm>
                <a:off x="2714782" y="4564945"/>
                <a:ext cx="4106354" cy="1434013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1420" extrusionOk="0">
                    <a:moveTo>
                      <a:pt x="4039" y="25"/>
                    </a:moveTo>
                    <a:cubicBezTo>
                      <a:pt x="1667" y="1396"/>
                      <a:pt x="1667" y="1396"/>
                      <a:pt x="1667" y="1396"/>
                    </a:cubicBezTo>
                    <a:cubicBezTo>
                      <a:pt x="1644" y="1409"/>
                      <a:pt x="1610" y="1410"/>
                      <a:pt x="1591" y="1399"/>
                    </a:cubicBezTo>
                    <a:cubicBezTo>
                      <a:pt x="13" y="488"/>
                      <a:pt x="13" y="488"/>
                      <a:pt x="13" y="488"/>
                    </a:cubicBezTo>
                    <a:cubicBezTo>
                      <a:pt x="4" y="483"/>
                      <a:pt x="0" y="476"/>
                      <a:pt x="0" y="468"/>
                    </a:cubicBezTo>
                    <a:cubicBezTo>
                      <a:pt x="0" y="468"/>
                      <a:pt x="0" y="468"/>
                      <a:pt x="0" y="468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6"/>
                      <a:pt x="4" y="493"/>
                      <a:pt x="13" y="498"/>
                    </a:cubicBezTo>
                    <a:cubicBezTo>
                      <a:pt x="1591" y="1409"/>
                      <a:pt x="1591" y="1409"/>
                      <a:pt x="1591" y="1409"/>
                    </a:cubicBezTo>
                    <a:cubicBezTo>
                      <a:pt x="1610" y="1420"/>
                      <a:pt x="1644" y="1419"/>
                      <a:pt x="1667" y="1406"/>
                    </a:cubicBezTo>
                    <a:cubicBezTo>
                      <a:pt x="4039" y="34"/>
                      <a:pt x="4039" y="34"/>
                      <a:pt x="4039" y="34"/>
                    </a:cubicBezTo>
                    <a:cubicBezTo>
                      <a:pt x="4051" y="27"/>
                      <a:pt x="4057" y="18"/>
                      <a:pt x="4057" y="10"/>
                    </a:cubicBezTo>
                    <a:cubicBezTo>
                      <a:pt x="4057" y="10"/>
                      <a:pt x="4057" y="10"/>
                      <a:pt x="4057" y="10"/>
                    </a:cubicBezTo>
                    <a:cubicBezTo>
                      <a:pt x="4057" y="0"/>
                      <a:pt x="4057" y="0"/>
                      <a:pt x="4057" y="0"/>
                    </a:cubicBezTo>
                    <a:cubicBezTo>
                      <a:pt x="4057" y="0"/>
                      <a:pt x="4057" y="0"/>
                      <a:pt x="4057" y="0"/>
                    </a:cubicBezTo>
                    <a:cubicBezTo>
                      <a:pt x="4057" y="8"/>
                      <a:pt x="4051" y="17"/>
                      <a:pt x="4039" y="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26"/>
              <p:cNvSpPr/>
              <p:nvPr/>
            </p:nvSpPr>
            <p:spPr>
              <a:xfrm>
                <a:off x="2707313" y="3599228"/>
                <a:ext cx="4120545" cy="2374338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2352" extrusionOk="0">
                    <a:moveTo>
                      <a:pt x="1598" y="2341"/>
                    </a:moveTo>
                    <a:cubicBezTo>
                      <a:pt x="20" y="1429"/>
                      <a:pt x="20" y="1429"/>
                      <a:pt x="20" y="1429"/>
                    </a:cubicBezTo>
                    <a:cubicBezTo>
                      <a:pt x="0" y="1418"/>
                      <a:pt x="3" y="1399"/>
                      <a:pt x="25" y="1386"/>
                    </a:cubicBezTo>
                    <a:cubicBezTo>
                      <a:pt x="2398" y="14"/>
                      <a:pt x="2398" y="14"/>
                      <a:pt x="2398" y="14"/>
                    </a:cubicBezTo>
                    <a:cubicBezTo>
                      <a:pt x="2420" y="1"/>
                      <a:pt x="2454" y="0"/>
                      <a:pt x="2474" y="11"/>
                    </a:cubicBezTo>
                    <a:cubicBezTo>
                      <a:pt x="4051" y="922"/>
                      <a:pt x="4051" y="922"/>
                      <a:pt x="4051" y="922"/>
                    </a:cubicBezTo>
                    <a:cubicBezTo>
                      <a:pt x="4071" y="933"/>
                      <a:pt x="4068" y="953"/>
                      <a:pt x="4046" y="966"/>
                    </a:cubicBezTo>
                    <a:cubicBezTo>
                      <a:pt x="1674" y="2338"/>
                      <a:pt x="1674" y="2338"/>
                      <a:pt x="1674" y="2338"/>
                    </a:cubicBezTo>
                    <a:cubicBezTo>
                      <a:pt x="1651" y="2351"/>
                      <a:pt x="1617" y="2352"/>
                      <a:pt x="1598" y="2341"/>
                    </a:cubicBezTo>
                    <a:close/>
                  </a:path>
                </a:pathLst>
              </a:custGeom>
              <a:gradFill>
                <a:gsLst>
                  <a:gs pos="0">
                    <a:srgbClr val="742477"/>
                  </a:gs>
                  <a:gs pos="18000">
                    <a:srgbClr val="742477"/>
                  </a:gs>
                  <a:gs pos="100000">
                    <a:srgbClr val="D173D4"/>
                  </a:gs>
                </a:gsLst>
                <a:lin ang="132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26"/>
              <p:cNvSpPr/>
              <p:nvPr/>
            </p:nvSpPr>
            <p:spPr>
              <a:xfrm>
                <a:off x="2463082" y="1792520"/>
                <a:ext cx="2699230" cy="3207857"/>
              </a:xfrm>
              <a:custGeom>
                <a:avLst/>
                <a:gdLst/>
                <a:ahLst/>
                <a:cxnLst/>
                <a:rect l="l" t="t" r="r" b="b"/>
                <a:pathLst>
                  <a:path w="2667" h="3177" extrusionOk="0">
                    <a:moveTo>
                      <a:pt x="2633" y="1800"/>
                    </a:moveTo>
                    <a:cubicBezTo>
                      <a:pt x="283" y="3156"/>
                      <a:pt x="283" y="3156"/>
                      <a:pt x="283" y="3156"/>
                    </a:cubicBezTo>
                    <a:cubicBezTo>
                      <a:pt x="248" y="3177"/>
                      <a:pt x="203" y="3154"/>
                      <a:pt x="198" y="3114"/>
                    </a:cubicBezTo>
                    <a:cubicBezTo>
                      <a:pt x="3" y="1440"/>
                      <a:pt x="3" y="1440"/>
                      <a:pt x="3" y="1440"/>
                    </a:cubicBezTo>
                    <a:cubicBezTo>
                      <a:pt x="0" y="1415"/>
                      <a:pt x="13" y="1390"/>
                      <a:pt x="35" y="1377"/>
                    </a:cubicBezTo>
                    <a:cubicBezTo>
                      <a:pt x="2384" y="20"/>
                      <a:pt x="2384" y="20"/>
                      <a:pt x="2384" y="20"/>
                    </a:cubicBezTo>
                    <a:cubicBezTo>
                      <a:pt x="2420" y="0"/>
                      <a:pt x="2465" y="22"/>
                      <a:pt x="2469" y="63"/>
                    </a:cubicBezTo>
                    <a:cubicBezTo>
                      <a:pt x="2664" y="1737"/>
                      <a:pt x="2664" y="1737"/>
                      <a:pt x="2664" y="1737"/>
                    </a:cubicBezTo>
                    <a:cubicBezTo>
                      <a:pt x="2667" y="1762"/>
                      <a:pt x="2655" y="1787"/>
                      <a:pt x="2633" y="1800"/>
                    </a:cubicBezTo>
                  </a:path>
                </a:pathLst>
              </a:custGeom>
              <a:gradFill>
                <a:gsLst>
                  <a:gs pos="0">
                    <a:srgbClr val="4D184F"/>
                  </a:gs>
                  <a:gs pos="100000">
                    <a:srgbClr val="4D184F">
                      <a:alpha val="70980"/>
                    </a:srgbClr>
                  </a:gs>
                </a:gsLst>
                <a:lin ang="11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26"/>
              <p:cNvSpPr/>
              <p:nvPr/>
            </p:nvSpPr>
            <p:spPr>
              <a:xfrm>
                <a:off x="2426486" y="3173504"/>
                <a:ext cx="55269" cy="54522"/>
              </a:xfrm>
              <a:custGeom>
                <a:avLst/>
                <a:gdLst/>
                <a:ahLst/>
                <a:cxnLst/>
                <a:rect l="l" t="t" r="r" b="b"/>
                <a:pathLst>
                  <a:path w="55" h="54" extrusionOk="0">
                    <a:moveTo>
                      <a:pt x="14" y="0"/>
                    </a:moveTo>
                    <a:cubicBezTo>
                      <a:pt x="7" y="9"/>
                      <a:pt x="2" y="19"/>
                      <a:pt x="0" y="31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2" y="42"/>
                      <a:pt x="47" y="32"/>
                      <a:pt x="55" y="23"/>
                    </a:cubicBezTo>
                    <a:cubicBezTo>
                      <a:pt x="14" y="0"/>
                      <a:pt x="14" y="0"/>
                      <a:pt x="14" y="0"/>
                    </a:cubicBezTo>
                  </a:path>
                </a:pathLst>
              </a:custGeom>
              <a:solidFill>
                <a:srgbClr val="4AC7C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26"/>
              <p:cNvSpPr/>
              <p:nvPr/>
            </p:nvSpPr>
            <p:spPr>
              <a:xfrm>
                <a:off x="2466817" y="3197405"/>
                <a:ext cx="14937" cy="30622"/>
              </a:xfrm>
              <a:custGeom>
                <a:avLst/>
                <a:gdLst/>
                <a:ahLst/>
                <a:cxnLst/>
                <a:rect l="l" t="t" r="r" b="b"/>
                <a:pathLst>
                  <a:path w="15" h="31" extrusionOk="0">
                    <a:moveTo>
                      <a:pt x="15" y="0"/>
                    </a:moveTo>
                    <a:cubicBezTo>
                      <a:pt x="7" y="9"/>
                      <a:pt x="2" y="19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" y="19"/>
                      <a:pt x="7" y="9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42B6C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9" name="Google Shape;219;p26"/>
              <p:cNvGrpSpPr/>
              <p:nvPr/>
            </p:nvGrpSpPr>
            <p:grpSpPr>
              <a:xfrm>
                <a:off x="3369796" y="3946527"/>
                <a:ext cx="2397491" cy="1383971"/>
                <a:chOff x="3804170" y="3751465"/>
                <a:chExt cx="1869405" cy="1079129"/>
              </a:xfrm>
            </p:grpSpPr>
            <p:sp>
              <p:nvSpPr>
                <p:cNvPr id="220" name="Google Shape;220;p26"/>
                <p:cNvSpPr/>
                <p:nvPr/>
              </p:nvSpPr>
              <p:spPr>
                <a:xfrm>
                  <a:off x="3804170" y="4498062"/>
                  <a:ext cx="124045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0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3" y="91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0" y="43"/>
                        <a:pt x="7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3" y="1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7" y="49"/>
                        <a:pt x="15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" name="Google Shape;221;p26"/>
                <p:cNvSpPr/>
                <p:nvPr/>
              </p:nvSpPr>
              <p:spPr>
                <a:xfrm>
                  <a:off x="4526307" y="4335581"/>
                  <a:ext cx="581787" cy="334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426" extrusionOk="0">
                      <a:moveTo>
                        <a:pt x="730" y="52"/>
                      </a:moveTo>
                      <a:cubicBezTo>
                        <a:pt x="90" y="422"/>
                        <a:pt x="90" y="422"/>
                        <a:pt x="90" y="422"/>
                      </a:cubicBezTo>
                      <a:cubicBezTo>
                        <a:pt x="83" y="425"/>
                        <a:pt x="74" y="426"/>
                        <a:pt x="69" y="422"/>
                      </a:cubicBezTo>
                      <a:cubicBezTo>
                        <a:pt x="5" y="386"/>
                        <a:pt x="5" y="386"/>
                        <a:pt x="5" y="386"/>
                      </a:cubicBezTo>
                      <a:cubicBezTo>
                        <a:pt x="0" y="383"/>
                        <a:pt x="0" y="377"/>
                        <a:pt x="6" y="374"/>
                      </a:cubicBezTo>
                      <a:cubicBezTo>
                        <a:pt x="647" y="4"/>
                        <a:pt x="647" y="4"/>
                        <a:pt x="647" y="4"/>
                      </a:cubicBezTo>
                      <a:cubicBezTo>
                        <a:pt x="653" y="1"/>
                        <a:pt x="662" y="0"/>
                        <a:pt x="667" y="3"/>
                      </a:cubicBezTo>
                      <a:cubicBezTo>
                        <a:pt x="731" y="40"/>
                        <a:pt x="731" y="40"/>
                        <a:pt x="731" y="40"/>
                      </a:cubicBezTo>
                      <a:cubicBezTo>
                        <a:pt x="737" y="43"/>
                        <a:pt x="736" y="48"/>
                        <a:pt x="73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2" name="Google Shape;222;p26"/>
                <p:cNvSpPr/>
                <p:nvPr/>
              </p:nvSpPr>
              <p:spPr>
                <a:xfrm>
                  <a:off x="5357930" y="4119522"/>
                  <a:ext cx="124045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0" y="52"/>
                      </a:moveTo>
                      <a:cubicBezTo>
                        <a:pt x="89" y="87"/>
                        <a:pt x="89" y="87"/>
                        <a:pt x="89" y="87"/>
                      </a:cubicBezTo>
                      <a:cubicBezTo>
                        <a:pt x="83" y="91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0" y="43"/>
                        <a:pt x="6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3" y="1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6" y="49"/>
                        <a:pt x="15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223;p26"/>
                <p:cNvSpPr/>
                <p:nvPr/>
              </p:nvSpPr>
              <p:spPr>
                <a:xfrm>
                  <a:off x="5452856" y="4065362"/>
                  <a:ext cx="124627" cy="71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" h="90" extrusionOk="0">
                      <a:moveTo>
                        <a:pt x="151" y="51"/>
                      </a:moveTo>
                      <a:cubicBezTo>
                        <a:pt x="90" y="86"/>
                        <a:pt x="90" y="86"/>
                        <a:pt x="90" y="86"/>
                      </a:cubicBezTo>
                      <a:cubicBezTo>
                        <a:pt x="84" y="90"/>
                        <a:pt x="75" y="90"/>
                        <a:pt x="69" y="87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0" y="47"/>
                        <a:pt x="1" y="42"/>
                        <a:pt x="7" y="39"/>
                      </a:cubicBezTo>
                      <a:cubicBezTo>
                        <a:pt x="68" y="3"/>
                        <a:pt x="68" y="3"/>
                        <a:pt x="68" y="3"/>
                      </a:cubicBezTo>
                      <a:cubicBezTo>
                        <a:pt x="74" y="0"/>
                        <a:pt x="83" y="0"/>
                        <a:pt x="89" y="3"/>
                      </a:cubicBezTo>
                      <a:cubicBezTo>
                        <a:pt x="152" y="39"/>
                        <a:pt x="152" y="39"/>
                        <a:pt x="152" y="39"/>
                      </a:cubicBezTo>
                      <a:cubicBezTo>
                        <a:pt x="158" y="42"/>
                        <a:pt x="157" y="48"/>
                        <a:pt x="151" y="51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4" name="Google Shape;224;p26"/>
                <p:cNvSpPr/>
                <p:nvPr/>
              </p:nvSpPr>
              <p:spPr>
                <a:xfrm>
                  <a:off x="5368413" y="4016443"/>
                  <a:ext cx="124627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" h="91" extrusionOk="0">
                      <a:moveTo>
                        <a:pt x="151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4" y="90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1" y="42"/>
                        <a:pt x="7" y="39"/>
                      </a:cubicBezTo>
                      <a:cubicBezTo>
                        <a:pt x="68" y="4"/>
                        <a:pt x="68" y="4"/>
                        <a:pt x="68" y="4"/>
                      </a:cubicBezTo>
                      <a:cubicBezTo>
                        <a:pt x="74" y="0"/>
                        <a:pt x="83" y="0"/>
                        <a:pt x="89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8" y="43"/>
                        <a:pt x="157" y="48"/>
                        <a:pt x="151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5" name="Google Shape;225;p26"/>
                <p:cNvSpPr/>
                <p:nvPr/>
              </p:nvSpPr>
              <p:spPr>
                <a:xfrm>
                  <a:off x="5549530" y="4009455"/>
                  <a:ext cx="124045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0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3" y="90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0" y="42"/>
                        <a:pt x="6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3" y="0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6" y="48"/>
                        <a:pt x="15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6" name="Google Shape;226;p26"/>
                <p:cNvSpPr/>
                <p:nvPr/>
              </p:nvSpPr>
              <p:spPr>
                <a:xfrm>
                  <a:off x="4248518" y="4733921"/>
                  <a:ext cx="167722" cy="96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23" extrusionOk="0">
                      <a:moveTo>
                        <a:pt x="206" y="52"/>
                      </a:moveTo>
                      <a:cubicBezTo>
                        <a:pt x="90" y="119"/>
                        <a:pt x="90" y="119"/>
                        <a:pt x="90" y="119"/>
                      </a:cubicBezTo>
                      <a:cubicBezTo>
                        <a:pt x="84" y="122"/>
                        <a:pt x="74" y="123"/>
                        <a:pt x="69" y="120"/>
                      </a:cubicBezTo>
                      <a:cubicBezTo>
                        <a:pt x="5" y="83"/>
                        <a:pt x="5" y="83"/>
                        <a:pt x="5" y="83"/>
                      </a:cubicBezTo>
                      <a:cubicBezTo>
                        <a:pt x="0" y="80"/>
                        <a:pt x="0" y="74"/>
                        <a:pt x="7" y="71"/>
                      </a:cubicBezTo>
                      <a:cubicBezTo>
                        <a:pt x="123" y="4"/>
                        <a:pt x="123" y="4"/>
                        <a:pt x="123" y="4"/>
                      </a:cubicBezTo>
                      <a:cubicBezTo>
                        <a:pt x="129" y="0"/>
                        <a:pt x="138" y="0"/>
                        <a:pt x="144" y="3"/>
                      </a:cubicBezTo>
                      <a:cubicBezTo>
                        <a:pt x="207" y="40"/>
                        <a:pt x="207" y="40"/>
                        <a:pt x="207" y="40"/>
                      </a:cubicBezTo>
                      <a:cubicBezTo>
                        <a:pt x="213" y="43"/>
                        <a:pt x="212" y="48"/>
                        <a:pt x="206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" name="Google Shape;227;p26"/>
                <p:cNvSpPr/>
                <p:nvPr/>
              </p:nvSpPr>
              <p:spPr>
                <a:xfrm>
                  <a:off x="4386539" y="4653555"/>
                  <a:ext cx="168305" cy="96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23" extrusionOk="0">
                      <a:moveTo>
                        <a:pt x="206" y="52"/>
                      </a:moveTo>
                      <a:cubicBezTo>
                        <a:pt x="90" y="119"/>
                        <a:pt x="90" y="119"/>
                        <a:pt x="90" y="119"/>
                      </a:cubicBezTo>
                      <a:cubicBezTo>
                        <a:pt x="84" y="123"/>
                        <a:pt x="75" y="123"/>
                        <a:pt x="69" y="120"/>
                      </a:cubicBezTo>
                      <a:cubicBezTo>
                        <a:pt x="6" y="84"/>
                        <a:pt x="6" y="84"/>
                        <a:pt x="6" y="84"/>
                      </a:cubicBezTo>
                      <a:cubicBezTo>
                        <a:pt x="0" y="80"/>
                        <a:pt x="1" y="75"/>
                        <a:pt x="7" y="72"/>
                      </a:cubicBezTo>
                      <a:cubicBezTo>
                        <a:pt x="123" y="4"/>
                        <a:pt x="123" y="4"/>
                        <a:pt x="123" y="4"/>
                      </a:cubicBezTo>
                      <a:cubicBezTo>
                        <a:pt x="129" y="1"/>
                        <a:pt x="139" y="0"/>
                        <a:pt x="144" y="4"/>
                      </a:cubicBezTo>
                      <a:cubicBezTo>
                        <a:pt x="208" y="40"/>
                        <a:pt x="208" y="40"/>
                        <a:pt x="208" y="40"/>
                      </a:cubicBezTo>
                      <a:cubicBezTo>
                        <a:pt x="213" y="43"/>
                        <a:pt x="212" y="49"/>
                        <a:pt x="206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" name="Google Shape;228;p26"/>
                <p:cNvSpPr/>
                <p:nvPr/>
              </p:nvSpPr>
              <p:spPr>
                <a:xfrm>
                  <a:off x="5081887" y="4253467"/>
                  <a:ext cx="168305" cy="96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23" extrusionOk="0">
                      <a:moveTo>
                        <a:pt x="207" y="52"/>
                      </a:moveTo>
                      <a:cubicBezTo>
                        <a:pt x="90" y="119"/>
                        <a:pt x="90" y="119"/>
                        <a:pt x="90" y="119"/>
                      </a:cubicBezTo>
                      <a:cubicBezTo>
                        <a:pt x="84" y="122"/>
                        <a:pt x="75" y="123"/>
                        <a:pt x="69" y="120"/>
                      </a:cubicBezTo>
                      <a:cubicBezTo>
                        <a:pt x="6" y="83"/>
                        <a:pt x="6" y="83"/>
                        <a:pt x="6" y="83"/>
                      </a:cubicBezTo>
                      <a:cubicBezTo>
                        <a:pt x="0" y="80"/>
                        <a:pt x="1" y="74"/>
                        <a:pt x="7" y="71"/>
                      </a:cubicBezTo>
                      <a:cubicBezTo>
                        <a:pt x="123" y="4"/>
                        <a:pt x="123" y="4"/>
                        <a:pt x="123" y="4"/>
                      </a:cubicBezTo>
                      <a:cubicBezTo>
                        <a:pt x="130" y="0"/>
                        <a:pt x="139" y="0"/>
                        <a:pt x="144" y="3"/>
                      </a:cubicBezTo>
                      <a:cubicBezTo>
                        <a:pt x="208" y="40"/>
                        <a:pt x="208" y="40"/>
                        <a:pt x="208" y="40"/>
                      </a:cubicBezTo>
                      <a:cubicBezTo>
                        <a:pt x="213" y="43"/>
                        <a:pt x="213" y="48"/>
                        <a:pt x="207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229;p26"/>
                <p:cNvSpPr/>
                <p:nvPr/>
              </p:nvSpPr>
              <p:spPr>
                <a:xfrm>
                  <a:off x="5220491" y="4173100"/>
                  <a:ext cx="168305" cy="96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" h="123" extrusionOk="0">
                      <a:moveTo>
                        <a:pt x="206" y="52"/>
                      </a:moveTo>
                      <a:cubicBezTo>
                        <a:pt x="90" y="119"/>
                        <a:pt x="90" y="119"/>
                        <a:pt x="90" y="119"/>
                      </a:cubicBezTo>
                      <a:cubicBezTo>
                        <a:pt x="84" y="123"/>
                        <a:pt x="74" y="123"/>
                        <a:pt x="69" y="120"/>
                      </a:cubicBezTo>
                      <a:cubicBezTo>
                        <a:pt x="5" y="84"/>
                        <a:pt x="5" y="84"/>
                        <a:pt x="5" y="84"/>
                      </a:cubicBezTo>
                      <a:cubicBezTo>
                        <a:pt x="0" y="80"/>
                        <a:pt x="1" y="75"/>
                        <a:pt x="7" y="71"/>
                      </a:cubicBezTo>
                      <a:cubicBezTo>
                        <a:pt x="123" y="4"/>
                        <a:pt x="123" y="4"/>
                        <a:pt x="123" y="4"/>
                      </a:cubicBezTo>
                      <a:cubicBezTo>
                        <a:pt x="129" y="1"/>
                        <a:pt x="138" y="0"/>
                        <a:pt x="144" y="4"/>
                      </a:cubicBezTo>
                      <a:cubicBezTo>
                        <a:pt x="207" y="40"/>
                        <a:pt x="207" y="40"/>
                        <a:pt x="207" y="40"/>
                      </a:cubicBezTo>
                      <a:cubicBezTo>
                        <a:pt x="213" y="43"/>
                        <a:pt x="212" y="49"/>
                        <a:pt x="206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230;p26"/>
                <p:cNvSpPr/>
                <p:nvPr/>
              </p:nvSpPr>
              <p:spPr>
                <a:xfrm>
                  <a:off x="3968398" y="4403718"/>
                  <a:ext cx="124627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" h="91" extrusionOk="0">
                      <a:moveTo>
                        <a:pt x="151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4" y="91"/>
                        <a:pt x="75" y="91"/>
                        <a:pt x="69" y="88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0" y="48"/>
                        <a:pt x="1" y="43"/>
                        <a:pt x="7" y="39"/>
                      </a:cubicBezTo>
                      <a:cubicBezTo>
                        <a:pt x="68" y="4"/>
                        <a:pt x="68" y="4"/>
                        <a:pt x="68" y="4"/>
                      </a:cubicBezTo>
                      <a:cubicBezTo>
                        <a:pt x="74" y="0"/>
                        <a:pt x="83" y="0"/>
                        <a:pt x="89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8" y="43"/>
                        <a:pt x="157" y="48"/>
                        <a:pt x="151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26"/>
                <p:cNvSpPr/>
                <p:nvPr/>
              </p:nvSpPr>
              <p:spPr>
                <a:xfrm>
                  <a:off x="3893273" y="3804461"/>
                  <a:ext cx="1425057" cy="821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6" h="1043" extrusionOk="0">
                      <a:moveTo>
                        <a:pt x="1799" y="52"/>
                      </a:moveTo>
                      <a:cubicBezTo>
                        <a:pt x="90" y="1039"/>
                        <a:pt x="90" y="1039"/>
                        <a:pt x="90" y="1039"/>
                      </a:cubicBezTo>
                      <a:cubicBezTo>
                        <a:pt x="84" y="1043"/>
                        <a:pt x="74" y="1043"/>
                        <a:pt x="69" y="1040"/>
                      </a:cubicBezTo>
                      <a:cubicBezTo>
                        <a:pt x="5" y="1003"/>
                        <a:pt x="5" y="1003"/>
                        <a:pt x="5" y="1003"/>
                      </a:cubicBezTo>
                      <a:cubicBezTo>
                        <a:pt x="0" y="1000"/>
                        <a:pt x="1" y="995"/>
                        <a:pt x="7" y="991"/>
                      </a:cubicBezTo>
                      <a:cubicBezTo>
                        <a:pt x="1716" y="4"/>
                        <a:pt x="1716" y="4"/>
                        <a:pt x="1716" y="4"/>
                      </a:cubicBezTo>
                      <a:cubicBezTo>
                        <a:pt x="1723" y="1"/>
                        <a:pt x="1732" y="0"/>
                        <a:pt x="1737" y="3"/>
                      </a:cubicBezTo>
                      <a:cubicBezTo>
                        <a:pt x="1801" y="40"/>
                        <a:pt x="1801" y="40"/>
                        <a:pt x="1801" y="40"/>
                      </a:cubicBezTo>
                      <a:cubicBezTo>
                        <a:pt x="1806" y="43"/>
                        <a:pt x="1806" y="48"/>
                        <a:pt x="1799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26"/>
                <p:cNvSpPr/>
                <p:nvPr/>
              </p:nvSpPr>
              <p:spPr>
                <a:xfrm>
                  <a:off x="3982958" y="3856874"/>
                  <a:ext cx="1426221" cy="821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043" extrusionOk="0">
                      <a:moveTo>
                        <a:pt x="1800" y="52"/>
                      </a:moveTo>
                      <a:cubicBezTo>
                        <a:pt x="90" y="1039"/>
                        <a:pt x="90" y="1039"/>
                        <a:pt x="90" y="1039"/>
                      </a:cubicBezTo>
                      <a:cubicBezTo>
                        <a:pt x="84" y="1043"/>
                        <a:pt x="75" y="1043"/>
                        <a:pt x="69" y="1040"/>
                      </a:cubicBezTo>
                      <a:cubicBezTo>
                        <a:pt x="6" y="1003"/>
                        <a:pt x="6" y="1003"/>
                        <a:pt x="6" y="1003"/>
                      </a:cubicBezTo>
                      <a:cubicBezTo>
                        <a:pt x="0" y="1000"/>
                        <a:pt x="1" y="995"/>
                        <a:pt x="7" y="991"/>
                      </a:cubicBezTo>
                      <a:cubicBezTo>
                        <a:pt x="1717" y="4"/>
                        <a:pt x="1717" y="4"/>
                        <a:pt x="1717" y="4"/>
                      </a:cubicBezTo>
                      <a:cubicBezTo>
                        <a:pt x="1723" y="0"/>
                        <a:pt x="1732" y="0"/>
                        <a:pt x="1737" y="3"/>
                      </a:cubicBezTo>
                      <a:cubicBezTo>
                        <a:pt x="1801" y="40"/>
                        <a:pt x="1801" y="40"/>
                        <a:pt x="1801" y="40"/>
                      </a:cubicBezTo>
                      <a:cubicBezTo>
                        <a:pt x="1807" y="43"/>
                        <a:pt x="1806" y="48"/>
                        <a:pt x="180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233;p26"/>
                <p:cNvSpPr/>
                <p:nvPr/>
              </p:nvSpPr>
              <p:spPr>
                <a:xfrm>
                  <a:off x="4073225" y="3908705"/>
                  <a:ext cx="1426221" cy="821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" h="1043" extrusionOk="0">
                      <a:moveTo>
                        <a:pt x="1800" y="52"/>
                      </a:moveTo>
                      <a:cubicBezTo>
                        <a:pt x="90" y="1039"/>
                        <a:pt x="90" y="1039"/>
                        <a:pt x="90" y="1039"/>
                      </a:cubicBezTo>
                      <a:cubicBezTo>
                        <a:pt x="84" y="1043"/>
                        <a:pt x="75" y="1043"/>
                        <a:pt x="69" y="1040"/>
                      </a:cubicBezTo>
                      <a:cubicBezTo>
                        <a:pt x="6" y="1003"/>
                        <a:pt x="6" y="1003"/>
                        <a:pt x="6" y="1003"/>
                      </a:cubicBezTo>
                      <a:cubicBezTo>
                        <a:pt x="0" y="1000"/>
                        <a:pt x="1" y="995"/>
                        <a:pt x="7" y="991"/>
                      </a:cubicBezTo>
                      <a:cubicBezTo>
                        <a:pt x="1717" y="4"/>
                        <a:pt x="1717" y="4"/>
                        <a:pt x="1717" y="4"/>
                      </a:cubicBezTo>
                      <a:cubicBezTo>
                        <a:pt x="1723" y="0"/>
                        <a:pt x="1732" y="0"/>
                        <a:pt x="1738" y="3"/>
                      </a:cubicBezTo>
                      <a:cubicBezTo>
                        <a:pt x="1801" y="40"/>
                        <a:pt x="1801" y="40"/>
                        <a:pt x="1801" y="40"/>
                      </a:cubicBezTo>
                      <a:cubicBezTo>
                        <a:pt x="1807" y="43"/>
                        <a:pt x="1806" y="48"/>
                        <a:pt x="180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4" name="Google Shape;234;p26"/>
                <p:cNvSpPr/>
                <p:nvPr/>
              </p:nvSpPr>
              <p:spPr>
                <a:xfrm>
                  <a:off x="4164074" y="4070603"/>
                  <a:ext cx="1233457" cy="711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3" h="903" extrusionOk="0">
                      <a:moveTo>
                        <a:pt x="1556" y="52"/>
                      </a:moveTo>
                      <a:cubicBezTo>
                        <a:pt x="90" y="899"/>
                        <a:pt x="90" y="899"/>
                        <a:pt x="90" y="899"/>
                      </a:cubicBezTo>
                      <a:cubicBezTo>
                        <a:pt x="83" y="903"/>
                        <a:pt x="74" y="903"/>
                        <a:pt x="69" y="900"/>
                      </a:cubicBezTo>
                      <a:cubicBezTo>
                        <a:pt x="5" y="863"/>
                        <a:pt x="5" y="863"/>
                        <a:pt x="5" y="863"/>
                      </a:cubicBezTo>
                      <a:cubicBezTo>
                        <a:pt x="0" y="860"/>
                        <a:pt x="0" y="855"/>
                        <a:pt x="7" y="851"/>
                      </a:cubicBezTo>
                      <a:cubicBezTo>
                        <a:pt x="1473" y="4"/>
                        <a:pt x="1473" y="4"/>
                        <a:pt x="1473" y="4"/>
                      </a:cubicBezTo>
                      <a:cubicBezTo>
                        <a:pt x="1479" y="1"/>
                        <a:pt x="1489" y="0"/>
                        <a:pt x="1494" y="3"/>
                      </a:cubicBezTo>
                      <a:cubicBezTo>
                        <a:pt x="1558" y="40"/>
                        <a:pt x="1558" y="40"/>
                        <a:pt x="1558" y="40"/>
                      </a:cubicBezTo>
                      <a:cubicBezTo>
                        <a:pt x="1563" y="43"/>
                        <a:pt x="1562" y="49"/>
                        <a:pt x="1556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" name="Google Shape;235;p26"/>
                <p:cNvSpPr/>
                <p:nvPr/>
              </p:nvSpPr>
              <p:spPr>
                <a:xfrm>
                  <a:off x="4058083" y="4351887"/>
                  <a:ext cx="124627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" h="91" extrusionOk="0">
                      <a:moveTo>
                        <a:pt x="151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4" y="91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1" y="43"/>
                        <a:pt x="7" y="39"/>
                      </a:cubicBezTo>
                      <a:cubicBezTo>
                        <a:pt x="68" y="4"/>
                        <a:pt x="68" y="4"/>
                        <a:pt x="68" y="4"/>
                      </a:cubicBezTo>
                      <a:cubicBezTo>
                        <a:pt x="74" y="1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8" y="43"/>
                        <a:pt x="157" y="49"/>
                        <a:pt x="151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6" name="Google Shape;236;p26"/>
                <p:cNvSpPr/>
                <p:nvPr/>
              </p:nvSpPr>
              <p:spPr>
                <a:xfrm>
                  <a:off x="4148350" y="4300639"/>
                  <a:ext cx="123462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1" y="51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4" y="90"/>
                        <a:pt x="74" y="91"/>
                        <a:pt x="69" y="87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1" y="42"/>
                        <a:pt x="7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4" y="0"/>
                        <a:pt x="83" y="0"/>
                        <a:pt x="88" y="3"/>
                      </a:cubicBezTo>
                      <a:cubicBezTo>
                        <a:pt x="152" y="39"/>
                        <a:pt x="152" y="39"/>
                        <a:pt x="152" y="39"/>
                      </a:cubicBezTo>
                      <a:cubicBezTo>
                        <a:pt x="157" y="43"/>
                        <a:pt x="157" y="48"/>
                        <a:pt x="151" y="51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7" name="Google Shape;237;p26"/>
                <p:cNvSpPr/>
                <p:nvPr/>
              </p:nvSpPr>
              <p:spPr>
                <a:xfrm>
                  <a:off x="4238035" y="4248808"/>
                  <a:ext cx="124045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0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3" y="90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0" y="42"/>
                        <a:pt x="7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3" y="0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7" y="48"/>
                        <a:pt x="15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26"/>
                <p:cNvSpPr/>
                <p:nvPr/>
              </p:nvSpPr>
              <p:spPr>
                <a:xfrm>
                  <a:off x="4444776" y="4128840"/>
                  <a:ext cx="124045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1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4" y="91"/>
                        <a:pt x="74" y="91"/>
                        <a:pt x="69" y="88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0" y="48"/>
                        <a:pt x="1" y="43"/>
                        <a:pt x="7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4" y="1"/>
                        <a:pt x="83" y="0"/>
                        <a:pt x="88" y="4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7" y="49"/>
                        <a:pt x="151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26"/>
                <p:cNvSpPr/>
                <p:nvPr/>
              </p:nvSpPr>
              <p:spPr>
                <a:xfrm>
                  <a:off x="4535043" y="4078174"/>
                  <a:ext cx="123462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0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4" y="90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0" y="42"/>
                        <a:pt x="7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3" y="0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7" y="48"/>
                        <a:pt x="15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26"/>
                <p:cNvSpPr/>
                <p:nvPr/>
              </p:nvSpPr>
              <p:spPr>
                <a:xfrm>
                  <a:off x="4624728" y="4025761"/>
                  <a:ext cx="124045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0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3" y="91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0" y="43"/>
                        <a:pt x="6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3" y="0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6" y="48"/>
                        <a:pt x="15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241;p26"/>
                <p:cNvSpPr/>
                <p:nvPr/>
              </p:nvSpPr>
              <p:spPr>
                <a:xfrm>
                  <a:off x="4713830" y="3973930"/>
                  <a:ext cx="124627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" h="91" extrusionOk="0">
                      <a:moveTo>
                        <a:pt x="151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4" y="91"/>
                        <a:pt x="75" y="91"/>
                        <a:pt x="70" y="88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0" y="48"/>
                        <a:pt x="1" y="43"/>
                        <a:pt x="7" y="39"/>
                      </a:cubicBezTo>
                      <a:cubicBezTo>
                        <a:pt x="68" y="4"/>
                        <a:pt x="68" y="4"/>
                        <a:pt x="68" y="4"/>
                      </a:cubicBezTo>
                      <a:cubicBezTo>
                        <a:pt x="74" y="1"/>
                        <a:pt x="84" y="0"/>
                        <a:pt x="89" y="3"/>
                      </a:cubicBezTo>
                      <a:cubicBezTo>
                        <a:pt x="153" y="40"/>
                        <a:pt x="153" y="40"/>
                        <a:pt x="153" y="40"/>
                      </a:cubicBezTo>
                      <a:cubicBezTo>
                        <a:pt x="158" y="43"/>
                        <a:pt x="157" y="49"/>
                        <a:pt x="151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242;p26"/>
                <p:cNvSpPr/>
                <p:nvPr/>
              </p:nvSpPr>
              <p:spPr>
                <a:xfrm>
                  <a:off x="4921736" y="3855127"/>
                  <a:ext cx="124045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0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3" y="90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0" y="42"/>
                        <a:pt x="7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3" y="0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7" y="48"/>
                        <a:pt x="15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243;p26"/>
                <p:cNvSpPr/>
                <p:nvPr/>
              </p:nvSpPr>
              <p:spPr>
                <a:xfrm>
                  <a:off x="5462174" y="3958788"/>
                  <a:ext cx="124045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1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4" y="90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1" y="43"/>
                        <a:pt x="7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4" y="0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7" y="48"/>
                        <a:pt x="151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244;p26"/>
                <p:cNvSpPr/>
                <p:nvPr/>
              </p:nvSpPr>
              <p:spPr>
                <a:xfrm>
                  <a:off x="5011421" y="3803296"/>
                  <a:ext cx="124045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" h="91" extrusionOk="0">
                      <a:moveTo>
                        <a:pt x="150" y="52"/>
                      </a:moveTo>
                      <a:cubicBezTo>
                        <a:pt x="89" y="87"/>
                        <a:pt x="89" y="87"/>
                        <a:pt x="89" y="87"/>
                      </a:cubicBezTo>
                      <a:cubicBezTo>
                        <a:pt x="83" y="91"/>
                        <a:pt x="74" y="91"/>
                        <a:pt x="69" y="88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0" y="48"/>
                        <a:pt x="0" y="43"/>
                        <a:pt x="6" y="39"/>
                      </a:cubicBezTo>
                      <a:cubicBezTo>
                        <a:pt x="67" y="4"/>
                        <a:pt x="67" y="4"/>
                        <a:pt x="67" y="4"/>
                      </a:cubicBezTo>
                      <a:cubicBezTo>
                        <a:pt x="73" y="1"/>
                        <a:pt x="83" y="0"/>
                        <a:pt x="88" y="3"/>
                      </a:cubicBezTo>
                      <a:cubicBezTo>
                        <a:pt x="152" y="40"/>
                        <a:pt x="152" y="40"/>
                        <a:pt x="152" y="40"/>
                      </a:cubicBezTo>
                      <a:cubicBezTo>
                        <a:pt x="157" y="43"/>
                        <a:pt x="156" y="49"/>
                        <a:pt x="150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" name="Google Shape;245;p26"/>
                <p:cNvSpPr/>
                <p:nvPr/>
              </p:nvSpPr>
              <p:spPr>
                <a:xfrm>
                  <a:off x="5100523" y="3751465"/>
                  <a:ext cx="124627" cy="7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" h="91" extrusionOk="0">
                      <a:moveTo>
                        <a:pt x="151" y="52"/>
                      </a:moveTo>
                      <a:cubicBezTo>
                        <a:pt x="90" y="87"/>
                        <a:pt x="90" y="87"/>
                        <a:pt x="90" y="87"/>
                      </a:cubicBezTo>
                      <a:cubicBezTo>
                        <a:pt x="84" y="91"/>
                        <a:pt x="75" y="91"/>
                        <a:pt x="69" y="88"/>
                      </a:cubicBezTo>
                      <a:cubicBezTo>
                        <a:pt x="6" y="51"/>
                        <a:pt x="6" y="51"/>
                        <a:pt x="6" y="51"/>
                      </a:cubicBezTo>
                      <a:cubicBezTo>
                        <a:pt x="0" y="48"/>
                        <a:pt x="1" y="43"/>
                        <a:pt x="7" y="39"/>
                      </a:cubicBezTo>
                      <a:cubicBezTo>
                        <a:pt x="68" y="4"/>
                        <a:pt x="68" y="4"/>
                        <a:pt x="68" y="4"/>
                      </a:cubicBezTo>
                      <a:cubicBezTo>
                        <a:pt x="74" y="1"/>
                        <a:pt x="83" y="0"/>
                        <a:pt x="89" y="4"/>
                      </a:cubicBezTo>
                      <a:cubicBezTo>
                        <a:pt x="153" y="40"/>
                        <a:pt x="153" y="40"/>
                        <a:pt x="153" y="40"/>
                      </a:cubicBezTo>
                      <a:cubicBezTo>
                        <a:pt x="158" y="43"/>
                        <a:pt x="157" y="49"/>
                        <a:pt x="151" y="52"/>
                      </a:cubicBezTo>
                      <a:close/>
                    </a:path>
                  </a:pathLst>
                </a:custGeom>
                <a:solidFill>
                  <a:srgbClr val="74247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46" name="Google Shape;246;p26"/>
              <p:cNvGrpSpPr/>
              <p:nvPr/>
            </p:nvGrpSpPr>
            <p:grpSpPr>
              <a:xfrm>
                <a:off x="3371291" y="2812014"/>
                <a:ext cx="979909" cy="1181568"/>
                <a:chOff x="3805335" y="2866847"/>
                <a:chExt cx="764068" cy="921308"/>
              </a:xfrm>
            </p:grpSpPr>
            <p:sp>
              <p:nvSpPr>
                <p:cNvPr id="247" name="Google Shape;247;p26"/>
                <p:cNvSpPr/>
                <p:nvPr/>
              </p:nvSpPr>
              <p:spPr>
                <a:xfrm>
                  <a:off x="3805335" y="2866847"/>
                  <a:ext cx="720973" cy="531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3" h="674" extrusionOk="0">
                      <a:moveTo>
                        <a:pt x="32" y="674"/>
                      </a:moveTo>
                      <a:cubicBezTo>
                        <a:pt x="30" y="674"/>
                        <a:pt x="28" y="674"/>
                        <a:pt x="26" y="673"/>
                      </a:cubicBezTo>
                      <a:cubicBezTo>
                        <a:pt x="21" y="670"/>
                        <a:pt x="18" y="665"/>
                        <a:pt x="17" y="658"/>
                      </a:cubicBezTo>
                      <a:cubicBezTo>
                        <a:pt x="1" y="529"/>
                        <a:pt x="1" y="529"/>
                        <a:pt x="1" y="529"/>
                      </a:cubicBezTo>
                      <a:cubicBezTo>
                        <a:pt x="0" y="517"/>
                        <a:pt x="7" y="503"/>
                        <a:pt x="16" y="497"/>
                      </a:cubicBezTo>
                      <a:cubicBezTo>
                        <a:pt x="872" y="3"/>
                        <a:pt x="872" y="3"/>
                        <a:pt x="872" y="3"/>
                      </a:cubicBezTo>
                      <a:cubicBezTo>
                        <a:pt x="877" y="0"/>
                        <a:pt x="882" y="0"/>
                        <a:pt x="886" y="2"/>
                      </a:cubicBezTo>
                      <a:cubicBezTo>
                        <a:pt x="891" y="5"/>
                        <a:pt x="895" y="10"/>
                        <a:pt x="895" y="17"/>
                      </a:cubicBezTo>
                      <a:cubicBezTo>
                        <a:pt x="911" y="146"/>
                        <a:pt x="911" y="146"/>
                        <a:pt x="911" y="146"/>
                      </a:cubicBezTo>
                      <a:cubicBezTo>
                        <a:pt x="913" y="158"/>
                        <a:pt x="906" y="172"/>
                        <a:pt x="896" y="178"/>
                      </a:cubicBezTo>
                      <a:cubicBezTo>
                        <a:pt x="41" y="672"/>
                        <a:pt x="41" y="672"/>
                        <a:pt x="41" y="672"/>
                      </a:cubicBezTo>
                      <a:cubicBezTo>
                        <a:pt x="38" y="673"/>
                        <a:pt x="35" y="674"/>
                        <a:pt x="32" y="674"/>
                      </a:cubicBezTo>
                      <a:close/>
                      <a:moveTo>
                        <a:pt x="880" y="9"/>
                      </a:moveTo>
                      <a:cubicBezTo>
                        <a:pt x="879" y="9"/>
                        <a:pt x="877" y="10"/>
                        <a:pt x="876" y="11"/>
                      </a:cubicBezTo>
                      <a:cubicBezTo>
                        <a:pt x="21" y="504"/>
                        <a:pt x="21" y="504"/>
                        <a:pt x="21" y="504"/>
                      </a:cubicBezTo>
                      <a:cubicBezTo>
                        <a:pt x="14" y="508"/>
                        <a:pt x="9" y="519"/>
                        <a:pt x="10" y="528"/>
                      </a:cubicBezTo>
                      <a:cubicBezTo>
                        <a:pt x="25" y="657"/>
                        <a:pt x="25" y="657"/>
                        <a:pt x="25" y="657"/>
                      </a:cubicBezTo>
                      <a:cubicBezTo>
                        <a:pt x="26" y="661"/>
                        <a:pt x="27" y="664"/>
                        <a:pt x="30" y="665"/>
                      </a:cubicBezTo>
                      <a:cubicBezTo>
                        <a:pt x="32" y="666"/>
                        <a:pt x="35" y="666"/>
                        <a:pt x="37" y="664"/>
                      </a:cubicBezTo>
                      <a:cubicBezTo>
                        <a:pt x="892" y="171"/>
                        <a:pt x="892" y="171"/>
                        <a:pt x="892" y="171"/>
                      </a:cubicBezTo>
                      <a:cubicBezTo>
                        <a:pt x="899" y="167"/>
                        <a:pt x="904" y="156"/>
                        <a:pt x="903" y="147"/>
                      </a:cubicBezTo>
                      <a:cubicBezTo>
                        <a:pt x="887" y="18"/>
                        <a:pt x="887" y="18"/>
                        <a:pt x="887" y="18"/>
                      </a:cubicBezTo>
                      <a:cubicBezTo>
                        <a:pt x="887" y="14"/>
                        <a:pt x="885" y="11"/>
                        <a:pt x="883" y="10"/>
                      </a:cubicBezTo>
                      <a:cubicBezTo>
                        <a:pt x="882" y="9"/>
                        <a:pt x="881" y="9"/>
                        <a:pt x="880" y="9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" name="Google Shape;248;p26"/>
                <p:cNvSpPr/>
                <p:nvPr/>
              </p:nvSpPr>
              <p:spPr>
                <a:xfrm>
                  <a:off x="3829212" y="3063105"/>
                  <a:ext cx="720390" cy="530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3" h="674" extrusionOk="0">
                      <a:moveTo>
                        <a:pt x="32" y="674"/>
                      </a:moveTo>
                      <a:cubicBezTo>
                        <a:pt x="30" y="674"/>
                        <a:pt x="28" y="673"/>
                        <a:pt x="26" y="672"/>
                      </a:cubicBezTo>
                      <a:cubicBezTo>
                        <a:pt x="21" y="670"/>
                        <a:pt x="18" y="665"/>
                        <a:pt x="17" y="658"/>
                      </a:cubicBezTo>
                      <a:cubicBezTo>
                        <a:pt x="2" y="529"/>
                        <a:pt x="2" y="529"/>
                        <a:pt x="2" y="529"/>
                      </a:cubicBezTo>
                      <a:cubicBezTo>
                        <a:pt x="0" y="516"/>
                        <a:pt x="7" y="502"/>
                        <a:pt x="17" y="497"/>
                      </a:cubicBezTo>
                      <a:cubicBezTo>
                        <a:pt x="872" y="3"/>
                        <a:pt x="872" y="3"/>
                        <a:pt x="872" y="3"/>
                      </a:cubicBezTo>
                      <a:cubicBezTo>
                        <a:pt x="877" y="0"/>
                        <a:pt x="882" y="0"/>
                        <a:pt x="887" y="2"/>
                      </a:cubicBezTo>
                      <a:cubicBezTo>
                        <a:pt x="891" y="4"/>
                        <a:pt x="895" y="10"/>
                        <a:pt x="896" y="16"/>
                      </a:cubicBezTo>
                      <a:cubicBezTo>
                        <a:pt x="911" y="145"/>
                        <a:pt x="911" y="145"/>
                        <a:pt x="911" y="145"/>
                      </a:cubicBezTo>
                      <a:cubicBezTo>
                        <a:pt x="913" y="158"/>
                        <a:pt x="906" y="172"/>
                        <a:pt x="896" y="178"/>
                      </a:cubicBezTo>
                      <a:cubicBezTo>
                        <a:pt x="41" y="671"/>
                        <a:pt x="41" y="671"/>
                        <a:pt x="41" y="671"/>
                      </a:cubicBezTo>
                      <a:cubicBezTo>
                        <a:pt x="38" y="673"/>
                        <a:pt x="35" y="674"/>
                        <a:pt x="32" y="674"/>
                      </a:cubicBezTo>
                      <a:close/>
                      <a:moveTo>
                        <a:pt x="880" y="9"/>
                      </a:moveTo>
                      <a:cubicBezTo>
                        <a:pt x="879" y="9"/>
                        <a:pt x="877" y="9"/>
                        <a:pt x="876" y="10"/>
                      </a:cubicBezTo>
                      <a:cubicBezTo>
                        <a:pt x="21" y="504"/>
                        <a:pt x="21" y="504"/>
                        <a:pt x="21" y="504"/>
                      </a:cubicBezTo>
                      <a:cubicBezTo>
                        <a:pt x="14" y="508"/>
                        <a:pt x="9" y="519"/>
                        <a:pt x="10" y="528"/>
                      </a:cubicBezTo>
                      <a:cubicBezTo>
                        <a:pt x="25" y="657"/>
                        <a:pt x="25" y="657"/>
                        <a:pt x="25" y="657"/>
                      </a:cubicBezTo>
                      <a:cubicBezTo>
                        <a:pt x="26" y="661"/>
                        <a:pt x="28" y="664"/>
                        <a:pt x="30" y="665"/>
                      </a:cubicBezTo>
                      <a:cubicBezTo>
                        <a:pt x="32" y="666"/>
                        <a:pt x="35" y="665"/>
                        <a:pt x="37" y="664"/>
                      </a:cubicBezTo>
                      <a:cubicBezTo>
                        <a:pt x="892" y="170"/>
                        <a:pt x="892" y="170"/>
                        <a:pt x="892" y="170"/>
                      </a:cubicBezTo>
                      <a:cubicBezTo>
                        <a:pt x="899" y="166"/>
                        <a:pt x="904" y="155"/>
                        <a:pt x="903" y="146"/>
                      </a:cubicBezTo>
                      <a:cubicBezTo>
                        <a:pt x="887" y="17"/>
                        <a:pt x="887" y="17"/>
                        <a:pt x="887" y="17"/>
                      </a:cubicBezTo>
                      <a:cubicBezTo>
                        <a:pt x="887" y="13"/>
                        <a:pt x="885" y="11"/>
                        <a:pt x="883" y="9"/>
                      </a:cubicBezTo>
                      <a:cubicBezTo>
                        <a:pt x="882" y="9"/>
                        <a:pt x="881" y="9"/>
                        <a:pt x="880" y="9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249;p26"/>
                <p:cNvSpPr/>
                <p:nvPr/>
              </p:nvSpPr>
              <p:spPr>
                <a:xfrm>
                  <a:off x="3857166" y="3259946"/>
                  <a:ext cx="712237" cy="528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3" h="671" extrusionOk="0">
                      <a:moveTo>
                        <a:pt x="889" y="173"/>
                      </a:moveTo>
                      <a:cubicBezTo>
                        <a:pt x="34" y="666"/>
                        <a:pt x="34" y="666"/>
                        <a:pt x="34" y="666"/>
                      </a:cubicBezTo>
                      <a:cubicBezTo>
                        <a:pt x="26" y="671"/>
                        <a:pt x="18" y="667"/>
                        <a:pt x="16" y="656"/>
                      </a:cubicBezTo>
                      <a:cubicBezTo>
                        <a:pt x="1" y="527"/>
                        <a:pt x="1" y="527"/>
                        <a:pt x="1" y="527"/>
                      </a:cubicBezTo>
                      <a:cubicBezTo>
                        <a:pt x="0" y="516"/>
                        <a:pt x="5" y="504"/>
                        <a:pt x="14" y="499"/>
                      </a:cubicBezTo>
                      <a:cubicBezTo>
                        <a:pt x="869" y="5"/>
                        <a:pt x="869" y="5"/>
                        <a:pt x="869" y="5"/>
                      </a:cubicBezTo>
                      <a:cubicBezTo>
                        <a:pt x="877" y="0"/>
                        <a:pt x="885" y="5"/>
                        <a:pt x="887" y="16"/>
                      </a:cubicBezTo>
                      <a:cubicBezTo>
                        <a:pt x="902" y="145"/>
                        <a:pt x="902" y="145"/>
                        <a:pt x="902" y="145"/>
                      </a:cubicBezTo>
                      <a:cubicBezTo>
                        <a:pt x="903" y="155"/>
                        <a:pt x="898" y="168"/>
                        <a:pt x="889" y="173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250;p26"/>
                <p:cNvSpPr/>
                <p:nvPr/>
              </p:nvSpPr>
              <p:spPr>
                <a:xfrm>
                  <a:off x="3882790" y="3477169"/>
                  <a:ext cx="34360" cy="4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" h="54" extrusionOk="0">
                      <a:moveTo>
                        <a:pt x="41" y="16"/>
                      </a:moveTo>
                      <a:cubicBezTo>
                        <a:pt x="43" y="27"/>
                        <a:pt x="36" y="42"/>
                        <a:pt x="25" y="48"/>
                      </a:cubicBezTo>
                      <a:cubicBezTo>
                        <a:pt x="15" y="54"/>
                        <a:pt x="4" y="50"/>
                        <a:pt x="2" y="38"/>
                      </a:cubicBezTo>
                      <a:cubicBezTo>
                        <a:pt x="0" y="27"/>
                        <a:pt x="7" y="13"/>
                        <a:pt x="18" y="6"/>
                      </a:cubicBezTo>
                      <a:cubicBezTo>
                        <a:pt x="28" y="0"/>
                        <a:pt x="39" y="4"/>
                        <a:pt x="41" y="16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26"/>
                <p:cNvSpPr/>
                <p:nvPr/>
              </p:nvSpPr>
              <p:spPr>
                <a:xfrm>
                  <a:off x="3933456" y="3448051"/>
                  <a:ext cx="33777" cy="4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" h="54" extrusionOk="0">
                      <a:moveTo>
                        <a:pt x="41" y="16"/>
                      </a:moveTo>
                      <a:cubicBezTo>
                        <a:pt x="43" y="27"/>
                        <a:pt x="37" y="41"/>
                        <a:pt x="26" y="48"/>
                      </a:cubicBezTo>
                      <a:cubicBezTo>
                        <a:pt x="15" y="54"/>
                        <a:pt x="5" y="50"/>
                        <a:pt x="2" y="38"/>
                      </a:cubicBezTo>
                      <a:cubicBezTo>
                        <a:pt x="0" y="27"/>
                        <a:pt x="7" y="12"/>
                        <a:pt x="18" y="6"/>
                      </a:cubicBezTo>
                      <a:cubicBezTo>
                        <a:pt x="29" y="0"/>
                        <a:pt x="39" y="4"/>
                        <a:pt x="41" y="16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252;p26"/>
                <p:cNvSpPr/>
                <p:nvPr/>
              </p:nvSpPr>
              <p:spPr>
                <a:xfrm>
                  <a:off x="3984704" y="3418933"/>
                  <a:ext cx="33777" cy="4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" h="54" extrusionOk="0">
                      <a:moveTo>
                        <a:pt x="41" y="16"/>
                      </a:moveTo>
                      <a:cubicBezTo>
                        <a:pt x="43" y="27"/>
                        <a:pt x="36" y="41"/>
                        <a:pt x="25" y="47"/>
                      </a:cubicBezTo>
                      <a:cubicBezTo>
                        <a:pt x="14" y="54"/>
                        <a:pt x="4" y="49"/>
                        <a:pt x="2" y="38"/>
                      </a:cubicBezTo>
                      <a:cubicBezTo>
                        <a:pt x="0" y="27"/>
                        <a:pt x="7" y="12"/>
                        <a:pt x="17" y="6"/>
                      </a:cubicBezTo>
                      <a:cubicBezTo>
                        <a:pt x="28" y="0"/>
                        <a:pt x="39" y="4"/>
                        <a:pt x="41" y="16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253;p26"/>
                <p:cNvSpPr/>
                <p:nvPr/>
              </p:nvSpPr>
              <p:spPr>
                <a:xfrm>
                  <a:off x="4035371" y="3389814"/>
                  <a:ext cx="33777" cy="4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" h="54" extrusionOk="0">
                      <a:moveTo>
                        <a:pt x="41" y="15"/>
                      </a:moveTo>
                      <a:cubicBezTo>
                        <a:pt x="43" y="27"/>
                        <a:pt x="36" y="41"/>
                        <a:pt x="26" y="47"/>
                      </a:cubicBezTo>
                      <a:cubicBezTo>
                        <a:pt x="15" y="54"/>
                        <a:pt x="4" y="49"/>
                        <a:pt x="2" y="38"/>
                      </a:cubicBezTo>
                      <a:cubicBezTo>
                        <a:pt x="0" y="26"/>
                        <a:pt x="7" y="12"/>
                        <a:pt x="18" y="6"/>
                      </a:cubicBezTo>
                      <a:cubicBezTo>
                        <a:pt x="29" y="0"/>
                        <a:pt x="39" y="4"/>
                        <a:pt x="41" y="15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254;p26"/>
                <p:cNvSpPr/>
                <p:nvPr/>
              </p:nvSpPr>
              <p:spPr>
                <a:xfrm>
                  <a:off x="4086619" y="3360696"/>
                  <a:ext cx="33777" cy="41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" h="53" extrusionOk="0">
                      <a:moveTo>
                        <a:pt x="41" y="15"/>
                      </a:moveTo>
                      <a:cubicBezTo>
                        <a:pt x="43" y="27"/>
                        <a:pt x="36" y="41"/>
                        <a:pt x="25" y="47"/>
                      </a:cubicBezTo>
                      <a:cubicBezTo>
                        <a:pt x="14" y="53"/>
                        <a:pt x="4" y="49"/>
                        <a:pt x="2" y="38"/>
                      </a:cubicBezTo>
                      <a:cubicBezTo>
                        <a:pt x="0" y="26"/>
                        <a:pt x="6" y="12"/>
                        <a:pt x="17" y="6"/>
                      </a:cubicBezTo>
                      <a:cubicBezTo>
                        <a:pt x="28" y="0"/>
                        <a:pt x="38" y="4"/>
                        <a:pt x="41" y="15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255;p26"/>
                <p:cNvSpPr/>
                <p:nvPr/>
              </p:nvSpPr>
              <p:spPr>
                <a:xfrm>
                  <a:off x="4137285" y="3330995"/>
                  <a:ext cx="33777" cy="4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" h="54" extrusionOk="0">
                      <a:moveTo>
                        <a:pt x="41" y="16"/>
                      </a:moveTo>
                      <a:cubicBezTo>
                        <a:pt x="43" y="27"/>
                        <a:pt x="36" y="42"/>
                        <a:pt x="25" y="48"/>
                      </a:cubicBezTo>
                      <a:cubicBezTo>
                        <a:pt x="15" y="54"/>
                        <a:pt x="4" y="50"/>
                        <a:pt x="2" y="38"/>
                      </a:cubicBezTo>
                      <a:cubicBezTo>
                        <a:pt x="0" y="27"/>
                        <a:pt x="7" y="13"/>
                        <a:pt x="18" y="7"/>
                      </a:cubicBezTo>
                      <a:cubicBezTo>
                        <a:pt x="28" y="0"/>
                        <a:pt x="39" y="5"/>
                        <a:pt x="41" y="16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" name="Google Shape;256;p26"/>
                <p:cNvSpPr/>
                <p:nvPr/>
              </p:nvSpPr>
              <p:spPr>
                <a:xfrm>
                  <a:off x="4187369" y="3301876"/>
                  <a:ext cx="34360" cy="4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" h="54" extrusionOk="0">
                      <a:moveTo>
                        <a:pt x="41" y="16"/>
                      </a:moveTo>
                      <a:cubicBezTo>
                        <a:pt x="43" y="27"/>
                        <a:pt x="36" y="42"/>
                        <a:pt x="26" y="48"/>
                      </a:cubicBezTo>
                      <a:cubicBezTo>
                        <a:pt x="15" y="54"/>
                        <a:pt x="5" y="50"/>
                        <a:pt x="2" y="38"/>
                      </a:cubicBezTo>
                      <a:cubicBezTo>
                        <a:pt x="0" y="27"/>
                        <a:pt x="7" y="13"/>
                        <a:pt x="18" y="6"/>
                      </a:cubicBezTo>
                      <a:cubicBezTo>
                        <a:pt x="29" y="0"/>
                        <a:pt x="39" y="4"/>
                        <a:pt x="41" y="16"/>
                      </a:cubicBezTo>
                      <a:close/>
                    </a:path>
                  </a:pathLst>
                </a:custGeom>
                <a:solidFill>
                  <a:srgbClr val="D173D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57" name="Google Shape;257;p26"/>
              <p:cNvSpPr/>
              <p:nvPr/>
            </p:nvSpPr>
            <p:spPr>
              <a:xfrm>
                <a:off x="2463082" y="1800735"/>
                <a:ext cx="2476659" cy="3181716"/>
              </a:xfrm>
              <a:custGeom>
                <a:avLst/>
                <a:gdLst/>
                <a:ahLst/>
                <a:cxnLst/>
                <a:rect l="l" t="t" r="r" b="b"/>
                <a:pathLst>
                  <a:path w="2447" h="3151" extrusionOk="0">
                    <a:moveTo>
                      <a:pt x="209" y="3112"/>
                    </a:moveTo>
                    <a:cubicBezTo>
                      <a:pt x="14" y="1438"/>
                      <a:pt x="14" y="1438"/>
                      <a:pt x="14" y="1438"/>
                    </a:cubicBezTo>
                    <a:cubicBezTo>
                      <a:pt x="10" y="1410"/>
                      <a:pt x="18" y="1394"/>
                      <a:pt x="45" y="1375"/>
                    </a:cubicBezTo>
                    <a:cubicBezTo>
                      <a:pt x="2395" y="18"/>
                      <a:pt x="2395" y="18"/>
                      <a:pt x="2395" y="18"/>
                    </a:cubicBezTo>
                    <a:cubicBezTo>
                      <a:pt x="2412" y="9"/>
                      <a:pt x="2431" y="9"/>
                      <a:pt x="2447" y="16"/>
                    </a:cubicBezTo>
                    <a:cubicBezTo>
                      <a:pt x="2429" y="3"/>
                      <a:pt x="2405" y="0"/>
                      <a:pt x="2384" y="12"/>
                    </a:cubicBezTo>
                    <a:cubicBezTo>
                      <a:pt x="35" y="1369"/>
                      <a:pt x="35" y="1369"/>
                      <a:pt x="35" y="1369"/>
                    </a:cubicBezTo>
                    <a:cubicBezTo>
                      <a:pt x="13" y="1382"/>
                      <a:pt x="0" y="1407"/>
                      <a:pt x="3" y="1432"/>
                    </a:cubicBezTo>
                    <a:cubicBezTo>
                      <a:pt x="198" y="3106"/>
                      <a:pt x="198" y="3106"/>
                      <a:pt x="198" y="3106"/>
                    </a:cubicBezTo>
                    <a:cubicBezTo>
                      <a:pt x="201" y="3127"/>
                      <a:pt x="214" y="3143"/>
                      <a:pt x="231" y="3151"/>
                    </a:cubicBezTo>
                    <a:cubicBezTo>
                      <a:pt x="219" y="3142"/>
                      <a:pt x="211" y="3129"/>
                      <a:pt x="209" y="31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35000">
                    <a:schemeClr val="accent3"/>
                  </a:gs>
                  <a:gs pos="100000">
                    <a:srgbClr val="F1CEF1"/>
                  </a:gs>
                </a:gsLst>
                <a:lin ang="114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8" name="Google Shape;258;p26"/>
            <p:cNvGrpSpPr/>
            <p:nvPr/>
          </p:nvGrpSpPr>
          <p:grpSpPr>
            <a:xfrm>
              <a:off x="6204725" y="979884"/>
              <a:ext cx="1177550" cy="963072"/>
              <a:chOff x="-8039100" y="-2208213"/>
              <a:chExt cx="11287125" cy="9231313"/>
            </a:xfrm>
          </p:grpSpPr>
          <p:sp>
            <p:nvSpPr>
              <p:cNvPr id="259" name="Google Shape;259;p26"/>
              <p:cNvSpPr/>
              <p:nvPr/>
            </p:nvSpPr>
            <p:spPr>
              <a:xfrm>
                <a:off x="-7607300" y="-2208213"/>
                <a:ext cx="10855325" cy="88963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86" extrusionOk="0">
                    <a:moveTo>
                      <a:pt x="0" y="29"/>
                    </a:move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4" y="3"/>
                      <a:pt x="52" y="3"/>
                      <a:pt x="61" y="8"/>
                    </a:cubicBezTo>
                    <a:cubicBezTo>
                      <a:pt x="64" y="10"/>
                      <a:pt x="67" y="12"/>
                      <a:pt x="70" y="15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94" y="0"/>
                      <a:pt x="106" y="0"/>
                      <a:pt x="120" y="8"/>
                    </a:cubicBezTo>
                    <a:cubicBezTo>
                      <a:pt x="137" y="18"/>
                      <a:pt x="152" y="38"/>
                      <a:pt x="161" y="59"/>
                    </a:cubicBezTo>
                    <a:cubicBezTo>
                      <a:pt x="163" y="59"/>
                      <a:pt x="166" y="60"/>
                      <a:pt x="169" y="61"/>
                    </a:cubicBezTo>
                    <a:cubicBezTo>
                      <a:pt x="181" y="68"/>
                      <a:pt x="190" y="84"/>
                      <a:pt x="190" y="97"/>
                    </a:cubicBezTo>
                    <a:cubicBezTo>
                      <a:pt x="190" y="97"/>
                      <a:pt x="190" y="98"/>
                      <a:pt x="190" y="98"/>
                    </a:cubicBezTo>
                    <a:cubicBezTo>
                      <a:pt x="193" y="98"/>
                      <a:pt x="197" y="99"/>
                      <a:pt x="200" y="101"/>
                    </a:cubicBezTo>
                    <a:cubicBezTo>
                      <a:pt x="215" y="110"/>
                      <a:pt x="227" y="130"/>
                      <a:pt x="227" y="147"/>
                    </a:cubicBezTo>
                    <a:cubicBezTo>
                      <a:pt x="227" y="155"/>
                      <a:pt x="224" y="161"/>
                      <a:pt x="219" y="164"/>
                    </a:cubicBezTo>
                    <a:cubicBezTo>
                      <a:pt x="219" y="164"/>
                      <a:pt x="219" y="164"/>
                      <a:pt x="219" y="164"/>
                    </a:cubicBezTo>
                    <a:cubicBezTo>
                      <a:pt x="219" y="164"/>
                      <a:pt x="219" y="164"/>
                      <a:pt x="219" y="164"/>
                    </a:cubicBezTo>
                    <a:cubicBezTo>
                      <a:pt x="219" y="164"/>
                      <a:pt x="219" y="164"/>
                      <a:pt x="219" y="164"/>
                    </a:cubicBezTo>
                    <a:cubicBezTo>
                      <a:pt x="181" y="186"/>
                      <a:pt x="181" y="186"/>
                      <a:pt x="181" y="186"/>
                    </a:cubicBezTo>
                    <a:cubicBezTo>
                      <a:pt x="173" y="146"/>
                      <a:pt x="173" y="146"/>
                      <a:pt x="173" y="146"/>
                    </a:cubicBezTo>
                    <a:cubicBezTo>
                      <a:pt x="61" y="82"/>
                      <a:pt x="61" y="82"/>
                      <a:pt x="61" y="82"/>
                    </a:cubicBezTo>
                    <a:cubicBezTo>
                      <a:pt x="47" y="74"/>
                      <a:pt x="35" y="56"/>
                      <a:pt x="31" y="39"/>
                    </a:cubicBezTo>
                    <a:lnTo>
                      <a:pt x="0" y="29"/>
                    </a:lnTo>
                    <a:close/>
                  </a:path>
                </a:pathLst>
              </a:custGeom>
              <a:gradFill>
                <a:gsLst>
                  <a:gs pos="0">
                    <a:srgbClr val="D173D4"/>
                  </a:gs>
                  <a:gs pos="100000">
                    <a:srgbClr val="F1CEF1"/>
                  </a:gs>
                </a:gsLst>
                <a:lin ang="135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260;p26"/>
              <p:cNvSpPr/>
              <p:nvPr/>
            </p:nvSpPr>
            <p:spPr>
              <a:xfrm>
                <a:off x="-8039100" y="-1346200"/>
                <a:ext cx="9469438" cy="83693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75" extrusionOk="0">
                    <a:moveTo>
                      <a:pt x="32" y="13"/>
                    </a:moveTo>
                    <a:cubicBezTo>
                      <a:pt x="37" y="16"/>
                      <a:pt x="42" y="20"/>
                      <a:pt x="46" y="24"/>
                    </a:cubicBezTo>
                    <a:cubicBezTo>
                      <a:pt x="52" y="6"/>
                      <a:pt x="70" y="0"/>
                      <a:pt x="91" y="12"/>
                    </a:cubicBezTo>
                    <a:cubicBezTo>
                      <a:pt x="108" y="22"/>
                      <a:pt x="123" y="42"/>
                      <a:pt x="131" y="63"/>
                    </a:cubicBezTo>
                    <a:cubicBezTo>
                      <a:pt x="134" y="63"/>
                      <a:pt x="137" y="64"/>
                      <a:pt x="140" y="66"/>
                    </a:cubicBezTo>
                    <a:cubicBezTo>
                      <a:pt x="151" y="72"/>
                      <a:pt x="161" y="88"/>
                      <a:pt x="161" y="101"/>
                    </a:cubicBezTo>
                    <a:cubicBezTo>
                      <a:pt x="161" y="101"/>
                      <a:pt x="161" y="102"/>
                      <a:pt x="161" y="102"/>
                    </a:cubicBezTo>
                    <a:cubicBezTo>
                      <a:pt x="164" y="102"/>
                      <a:pt x="167" y="103"/>
                      <a:pt x="171" y="106"/>
                    </a:cubicBezTo>
                    <a:cubicBezTo>
                      <a:pt x="186" y="114"/>
                      <a:pt x="198" y="134"/>
                      <a:pt x="198" y="151"/>
                    </a:cubicBezTo>
                    <a:cubicBezTo>
                      <a:pt x="198" y="168"/>
                      <a:pt x="186" y="175"/>
                      <a:pt x="171" y="166"/>
                    </a:cubicBezTo>
                    <a:cubicBezTo>
                      <a:pt x="32" y="86"/>
                      <a:pt x="32" y="86"/>
                      <a:pt x="32" y="86"/>
                    </a:cubicBezTo>
                    <a:cubicBezTo>
                      <a:pt x="14" y="76"/>
                      <a:pt x="0" y="51"/>
                      <a:pt x="0" y="31"/>
                    </a:cubicBezTo>
                    <a:cubicBezTo>
                      <a:pt x="0" y="11"/>
                      <a:pt x="14" y="3"/>
                      <a:pt x="32" y="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D173D4"/>
                  </a:gs>
                </a:gsLst>
                <a:lin ang="1350000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61" name="Google Shape;261;p26"/>
            <p:cNvSpPr/>
            <p:nvPr/>
          </p:nvSpPr>
          <p:spPr>
            <a:xfrm>
              <a:off x="4783204" y="1473236"/>
              <a:ext cx="1900238" cy="3117850"/>
            </a:xfrm>
            <a:custGeom>
              <a:avLst/>
              <a:gdLst/>
              <a:ahLst/>
              <a:cxnLst/>
              <a:rect l="l" t="t" r="r" b="b"/>
              <a:pathLst>
                <a:path w="504" h="830" extrusionOk="0">
                  <a:moveTo>
                    <a:pt x="2" y="830"/>
                  </a:moveTo>
                  <a:cubicBezTo>
                    <a:pt x="1" y="830"/>
                    <a:pt x="0" y="829"/>
                    <a:pt x="0" y="828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0" y="291"/>
                    <a:pt x="0" y="290"/>
                    <a:pt x="1" y="290"/>
                  </a:cubicBezTo>
                  <a:cubicBezTo>
                    <a:pt x="501" y="1"/>
                    <a:pt x="501" y="1"/>
                    <a:pt x="501" y="1"/>
                  </a:cubicBezTo>
                  <a:cubicBezTo>
                    <a:pt x="502" y="0"/>
                    <a:pt x="503" y="1"/>
                    <a:pt x="503" y="2"/>
                  </a:cubicBezTo>
                  <a:cubicBezTo>
                    <a:pt x="504" y="3"/>
                    <a:pt x="504" y="4"/>
                    <a:pt x="503" y="4"/>
                  </a:cubicBezTo>
                  <a:cubicBezTo>
                    <a:pt x="4" y="293"/>
                    <a:pt x="4" y="293"/>
                    <a:pt x="4" y="293"/>
                  </a:cubicBezTo>
                  <a:cubicBezTo>
                    <a:pt x="4" y="828"/>
                    <a:pt x="4" y="828"/>
                    <a:pt x="4" y="828"/>
                  </a:cubicBezTo>
                  <a:cubicBezTo>
                    <a:pt x="4" y="829"/>
                    <a:pt x="3" y="830"/>
                    <a:pt x="2" y="830"/>
                  </a:cubicBezTo>
                  <a:close/>
                </a:path>
              </a:pathLst>
            </a:custGeom>
            <a:solidFill>
              <a:srgbClr val="D173D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8023265" y="4114584"/>
              <a:ext cx="561612" cy="359749"/>
            </a:xfrm>
            <a:prstGeom prst="ellipse">
              <a:avLst/>
            </a:prstGeom>
            <a:noFill/>
            <a:ln w="38100" cap="flat" cmpd="sng">
              <a:solidFill>
                <a:schemeClr val="lt1">
                  <a:alpha val="1294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7256026" y="1774512"/>
              <a:ext cx="1047750" cy="2498725"/>
            </a:xfrm>
            <a:custGeom>
              <a:avLst/>
              <a:gdLst/>
              <a:ahLst/>
              <a:cxnLst/>
              <a:rect l="l" t="t" r="r" b="b"/>
              <a:pathLst>
                <a:path w="278" h="665" extrusionOk="0">
                  <a:moveTo>
                    <a:pt x="276" y="665"/>
                  </a:moveTo>
                  <a:cubicBezTo>
                    <a:pt x="275" y="665"/>
                    <a:pt x="274" y="664"/>
                    <a:pt x="274" y="663"/>
                  </a:cubicBezTo>
                  <a:cubicBezTo>
                    <a:pt x="274" y="162"/>
                    <a:pt x="274" y="162"/>
                    <a:pt x="274" y="16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8" y="160"/>
                    <a:pt x="278" y="160"/>
                    <a:pt x="278" y="161"/>
                  </a:cubicBezTo>
                  <a:cubicBezTo>
                    <a:pt x="278" y="663"/>
                    <a:pt x="278" y="663"/>
                    <a:pt x="278" y="663"/>
                  </a:cubicBezTo>
                  <a:cubicBezTo>
                    <a:pt x="278" y="664"/>
                    <a:pt x="277" y="665"/>
                    <a:pt x="276" y="665"/>
                  </a:cubicBezTo>
                  <a:close/>
                </a:path>
              </a:pathLst>
            </a:custGeom>
            <a:solidFill>
              <a:srgbClr val="D173D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7701760" y="3908616"/>
              <a:ext cx="1204700" cy="771686"/>
            </a:xfrm>
            <a:prstGeom prst="ellipse">
              <a:avLst/>
            </a:prstGeom>
            <a:noFill/>
            <a:ln w="38100" cap="flat" cmpd="sng">
              <a:solidFill>
                <a:schemeClr val="lt1">
                  <a:alpha val="1294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4508789" y="4432636"/>
              <a:ext cx="561612" cy="359749"/>
            </a:xfrm>
            <a:prstGeom prst="ellipse">
              <a:avLst/>
            </a:prstGeom>
            <a:noFill/>
            <a:ln w="38100" cap="flat" cmpd="sng">
              <a:solidFill>
                <a:schemeClr val="lt1">
                  <a:alpha val="35686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4187284" y="4226668"/>
              <a:ext cx="1204700" cy="771686"/>
            </a:xfrm>
            <a:prstGeom prst="ellipse">
              <a:avLst/>
            </a:prstGeom>
            <a:noFill/>
            <a:ln w="38100" cap="flat" cmpd="sng">
              <a:solidFill>
                <a:schemeClr val="lt1">
                  <a:alpha val="35686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67" name="Google Shape;267;p26"/>
          <p:cNvPicPr preferRelativeResize="0"/>
          <p:nvPr/>
        </p:nvPicPr>
        <p:blipFill rotWithShape="1">
          <a:blip r:embed="rId3">
            <a:alphaModFix/>
          </a:blip>
          <a:srcRect t="9487" b="46364"/>
          <a:stretch/>
        </p:blipFill>
        <p:spPr>
          <a:xfrm>
            <a:off x="4850050" y="1251925"/>
            <a:ext cx="2948751" cy="2177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6"/>
          <p:cNvPicPr preferRelativeResize="0"/>
          <p:nvPr/>
        </p:nvPicPr>
        <p:blipFill rotWithShape="1">
          <a:blip r:embed="rId4">
            <a:alphaModFix/>
          </a:blip>
          <a:srcRect t="9743" b="54460"/>
          <a:stretch/>
        </p:blipFill>
        <p:spPr>
          <a:xfrm>
            <a:off x="4639338" y="4396725"/>
            <a:ext cx="3370175" cy="217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6"/>
          <p:cNvSpPr/>
          <p:nvPr/>
        </p:nvSpPr>
        <p:spPr>
          <a:xfrm>
            <a:off x="7343375" y="2973898"/>
            <a:ext cx="349200" cy="327600"/>
          </a:xfrm>
          <a:prstGeom prst="roundRect">
            <a:avLst>
              <a:gd name="adj" fmla="val 1420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6"/>
          <p:cNvSpPr/>
          <p:nvPr/>
        </p:nvSpPr>
        <p:spPr>
          <a:xfrm>
            <a:off x="7537775" y="6017275"/>
            <a:ext cx="349200" cy="358200"/>
          </a:xfrm>
          <a:prstGeom prst="roundRect">
            <a:avLst>
              <a:gd name="adj" fmla="val 1420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1" name="Google Shape;27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91800" y="4396725"/>
            <a:ext cx="3563559" cy="217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29800" y="1341450"/>
            <a:ext cx="3455700" cy="21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8882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7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gradFill>
            <a:gsLst>
              <a:gs pos="0">
                <a:schemeClr val="accent3"/>
              </a:gs>
              <a:gs pos="5000">
                <a:schemeClr val="accent3"/>
              </a:gs>
              <a:gs pos="100000">
                <a:srgbClr val="C79C2F">
                  <a:alpha val="37647"/>
                </a:srgbClr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27"/>
          <p:cNvSpPr txBox="1">
            <a:spLocks noGrp="1"/>
          </p:cNvSpPr>
          <p:nvPr>
            <p:ph type="body" idx="1"/>
          </p:nvPr>
        </p:nvSpPr>
        <p:spPr>
          <a:xfrm>
            <a:off x="2337982" y="534936"/>
            <a:ext cx="8086177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b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lt1"/>
              </a:buClr>
            </a:pPr>
            <a:r>
              <a:rPr lang="en-US" sz="4800" dirty="0">
                <a:solidFill>
                  <a:schemeClr val="lt1"/>
                </a:solidFill>
              </a:rPr>
              <a:t>STATEMENT OF PROBLEM</a:t>
            </a:r>
            <a:endParaRPr sz="4800" dirty="0"/>
          </a:p>
        </p:txBody>
      </p:sp>
      <p:sp>
        <p:nvSpPr>
          <p:cNvPr id="281" name="Google Shape;281;p27"/>
          <p:cNvSpPr txBox="1">
            <a:spLocks noGrp="1"/>
          </p:cNvSpPr>
          <p:nvPr>
            <p:ph type="body" idx="3"/>
          </p:nvPr>
        </p:nvSpPr>
        <p:spPr>
          <a:xfrm>
            <a:off x="1578523" y="2407728"/>
            <a:ext cx="9031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Protection of information and private data from unauthorized access.</a:t>
            </a:r>
            <a:endParaRPr sz="240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Deployment of intrusion detection algorithm and methodology to improve cyber security.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2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266865" y="252248"/>
            <a:ext cx="6671992" cy="63535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pic>
      <p:sp>
        <p:nvSpPr>
          <p:cNvPr id="288" name="Google Shape;288;p28"/>
          <p:cNvSpPr txBox="1"/>
          <p:nvPr/>
        </p:nvSpPr>
        <p:spPr>
          <a:xfrm>
            <a:off x="837828" y="836712"/>
            <a:ext cx="3881458" cy="1434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rPr>
              <a:t>Project Goal</a:t>
            </a:r>
            <a:endParaRPr/>
          </a:p>
        </p:txBody>
      </p:sp>
      <p:sp>
        <p:nvSpPr>
          <p:cNvPr id="289" name="Google Shape;289;p28"/>
          <p:cNvSpPr txBox="1"/>
          <p:nvPr/>
        </p:nvSpPr>
        <p:spPr>
          <a:xfrm>
            <a:off x="837828" y="2802300"/>
            <a:ext cx="3881400" cy="12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Design and simulate an authentication mechanism for wireless networks using artificial neural network (ANN).</a:t>
            </a:r>
            <a:endParaRPr dirty="0"/>
          </a:p>
        </p:txBody>
      </p:sp>
      <p:sp>
        <p:nvSpPr>
          <p:cNvPr id="290" name="Google Shape;290;p28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420" cy="52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9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Scope of Project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96" name="Google Shape;296;p29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1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297" name="Google Shape;297;p29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420" cy="52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98" name="Google Shape;298;p29"/>
          <p:cNvSpPr txBox="1"/>
          <p:nvPr/>
        </p:nvSpPr>
        <p:spPr>
          <a:xfrm>
            <a:off x="1512558" y="1621027"/>
            <a:ext cx="2752800" cy="4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Scope</a:t>
            </a:r>
            <a:endParaRPr sz="24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study will cover the bounds of wireless network intrusion detection using the MAC Address and will be limited to the neural network toolbox available on MATLAB.</a:t>
            </a:r>
            <a:endParaRPr sz="16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2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9" name="Google Shape;299;p29"/>
          <p:cNvSpPr txBox="1"/>
          <p:nvPr/>
        </p:nvSpPr>
        <p:spPr>
          <a:xfrm>
            <a:off x="7923467" y="1220001"/>
            <a:ext cx="2752800" cy="36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 Scope</a:t>
            </a:r>
            <a:endParaRPr sz="24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 forms of wireless network intrusion detection mechanism such as Two Factor Authentication (2FA), Virtual Private Network (VPN) and so on will not be considered within this study</a:t>
            </a:r>
            <a:endParaRPr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0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Methodology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05" name="Google Shape;305;p30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06" name="Google Shape;306;p30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307" name="Google Shape;307;p30"/>
          <p:cNvSpPr txBox="1"/>
          <p:nvPr/>
        </p:nvSpPr>
        <p:spPr>
          <a:xfrm>
            <a:off x="7621452" y="2654550"/>
            <a:ext cx="2945100" cy="15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This diagram illustrate the flow of information from the input layer to the output layer through the hidden layer.</a:t>
            </a:r>
            <a:endParaRPr dirty="0"/>
          </a:p>
        </p:txBody>
      </p:sp>
      <p:sp>
        <p:nvSpPr>
          <p:cNvPr id="308" name="Google Shape;308;p30"/>
          <p:cNvSpPr txBox="1"/>
          <p:nvPr/>
        </p:nvSpPr>
        <p:spPr>
          <a:xfrm flipH="1">
            <a:off x="301375" y="1409773"/>
            <a:ext cx="45636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Artificial Neural Network Training Architecture</a:t>
            </a:r>
            <a:endParaRPr/>
          </a:p>
        </p:txBody>
      </p:sp>
      <p:pic>
        <p:nvPicPr>
          <p:cNvPr id="309" name="Google Shape;309;p30"/>
          <p:cNvPicPr preferRelativeResize="0"/>
          <p:nvPr/>
        </p:nvPicPr>
        <p:blipFill rotWithShape="1">
          <a:blip r:embed="rId3">
            <a:alphaModFix/>
          </a:blip>
          <a:srcRect t="42064" b="32703"/>
          <a:stretch/>
        </p:blipFill>
        <p:spPr>
          <a:xfrm>
            <a:off x="609441" y="2020626"/>
            <a:ext cx="5793050" cy="313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1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Methodology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15" name="Google Shape;315;p31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1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16" name="Google Shape;316;p31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420" cy="52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317" name="Google Shape;317;p31"/>
          <p:cNvSpPr txBox="1"/>
          <p:nvPr/>
        </p:nvSpPr>
        <p:spPr>
          <a:xfrm>
            <a:off x="8634326" y="4131269"/>
            <a:ext cx="2945058" cy="1548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This diagram shows the flow chart of how the algorithm is being trained for intrusion detection.</a:t>
            </a:r>
            <a:endParaRPr dirty="0"/>
          </a:p>
        </p:txBody>
      </p:sp>
      <p:pic>
        <p:nvPicPr>
          <p:cNvPr id="318" name="Google Shape;318;p31"/>
          <p:cNvPicPr preferRelativeResize="0"/>
          <p:nvPr/>
        </p:nvPicPr>
        <p:blipFill rotWithShape="1">
          <a:blip r:embed="rId3">
            <a:alphaModFix/>
          </a:blip>
          <a:srcRect t="17541" b="16364"/>
          <a:stretch/>
        </p:blipFill>
        <p:spPr>
          <a:xfrm>
            <a:off x="3204550" y="1388402"/>
            <a:ext cx="4309224" cy="448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"/>
          <p:cNvSpPr txBox="1">
            <a:spLocks noGrp="1"/>
          </p:cNvSpPr>
          <p:nvPr>
            <p:ph type="title"/>
          </p:nvPr>
        </p:nvSpPr>
        <p:spPr>
          <a:xfrm>
            <a:off x="609441" y="274639"/>
            <a:ext cx="109698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Open Sans"/>
              <a:buNone/>
            </a:pPr>
            <a:r>
              <a:rPr lang="en-US" b="1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Methodology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24" name="Google Shape;324;p32"/>
          <p:cNvSpPr txBox="1">
            <a:spLocks noGrp="1"/>
          </p:cNvSpPr>
          <p:nvPr>
            <p:ph type="ftr" idx="11"/>
          </p:nvPr>
        </p:nvSpPr>
        <p:spPr>
          <a:xfrm>
            <a:off x="3539348" y="6291034"/>
            <a:ext cx="5110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Systems Engineering</a:t>
            </a:r>
            <a:endParaRPr/>
          </a:p>
        </p:txBody>
      </p:sp>
      <p:sp>
        <p:nvSpPr>
          <p:cNvPr id="325" name="Google Shape;325;p32"/>
          <p:cNvSpPr txBox="1">
            <a:spLocks noGrp="1"/>
          </p:cNvSpPr>
          <p:nvPr>
            <p:ph type="sldNum" idx="12"/>
          </p:nvPr>
        </p:nvSpPr>
        <p:spPr>
          <a:xfrm>
            <a:off x="11062964" y="359888"/>
            <a:ext cx="5163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26" name="Google Shape;326;p32"/>
          <p:cNvSpPr txBox="1"/>
          <p:nvPr/>
        </p:nvSpPr>
        <p:spPr>
          <a:xfrm>
            <a:off x="8634326" y="4131269"/>
            <a:ext cx="2945100" cy="15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Open Sans"/>
                <a:ea typeface="Open Sans"/>
                <a:cs typeface="Open Sans"/>
                <a:sym typeface="Open Sans"/>
              </a:rPr>
              <a:t>This diagram shows the flow chart of how the algorithm trained is used for intrusion detection.</a:t>
            </a:r>
            <a:endParaRPr/>
          </a:p>
        </p:txBody>
      </p:sp>
      <p:pic>
        <p:nvPicPr>
          <p:cNvPr id="327" name="Google Shape;327;p32"/>
          <p:cNvPicPr preferRelativeResize="0"/>
          <p:nvPr/>
        </p:nvPicPr>
        <p:blipFill rotWithShape="1">
          <a:blip r:embed="rId3">
            <a:alphaModFix/>
          </a:blip>
          <a:srcRect t="5582" b="9440"/>
          <a:stretch/>
        </p:blipFill>
        <p:spPr>
          <a:xfrm>
            <a:off x="3539350" y="1296250"/>
            <a:ext cx="3808350" cy="499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6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C79C2F"/>
      </a:accent1>
      <a:accent2>
        <a:srgbClr val="2B1E5C"/>
      </a:accent2>
      <a:accent3>
        <a:srgbClr val="9C319F"/>
      </a:accent3>
      <a:accent4>
        <a:srgbClr val="00BC82"/>
      </a:accent4>
      <a:accent5>
        <a:srgbClr val="5D92BB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558</Words>
  <Application>Microsoft Office PowerPoint</Application>
  <PresentationFormat>Custom</PresentationFormat>
  <Paragraphs>111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Constantia</vt:lpstr>
      <vt:lpstr>Open Sans</vt:lpstr>
      <vt:lpstr>Calibri</vt:lpstr>
      <vt:lpstr>Times New Roman</vt:lpstr>
      <vt:lpstr>Arial</vt:lpstr>
      <vt:lpstr>Office Theme</vt:lpstr>
      <vt:lpstr>Wireless Intrusion Detection Mechanism Using Artificial Neural Network</vt:lpstr>
      <vt:lpstr>Introduction</vt:lpstr>
      <vt:lpstr>PowerPoint Presentation</vt:lpstr>
      <vt:lpstr>PowerPoint Presentation</vt:lpstr>
      <vt:lpstr>PowerPoint Presentation</vt:lpstr>
      <vt:lpstr>Scope of Project</vt:lpstr>
      <vt:lpstr>Methodology</vt:lpstr>
      <vt:lpstr>Methodology</vt:lpstr>
      <vt:lpstr>Methodology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Wireless Intrusion Detection Mechanism Using Artificial Neural Network</dc:title>
  <cp:lastModifiedBy>Scarllee</cp:lastModifiedBy>
  <cp:revision>12</cp:revision>
  <dcterms:modified xsi:type="dcterms:W3CDTF">2019-11-20T17:36:00Z</dcterms:modified>
</cp:coreProperties>
</file>